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C44"/>
    <a:srgbClr val="AAEB02"/>
    <a:srgbClr val="B6F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6"/>
    <p:restoredTop sz="94674"/>
  </p:normalViewPr>
  <p:slideViewPr>
    <p:cSldViewPr snapToGrid="0" snapToObjects="1">
      <p:cViewPr varScale="1">
        <p:scale>
          <a:sx n="24" d="100"/>
          <a:sy n="24" d="100"/>
        </p:scale>
        <p:origin x="15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62ACE-CBF7-FE40-A159-E141E7785D2B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C7FAD-39CD-9344-B397-89F50C30C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  <a:prstGeom prst="rect">
            <a:avLst/>
          </a:prstGeo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  <a:prstGeom prst="rect">
            <a:avLst/>
          </a:prstGeo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96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88914" y="5697415"/>
            <a:ext cx="42113372" cy="769441"/>
          </a:xfrm>
          <a:prstGeom prst="rect">
            <a:avLst/>
          </a:prstGeom>
          <a:solidFill>
            <a:srgbClr val="AACC44"/>
          </a:solidFill>
        </p:spPr>
        <p:txBody>
          <a:bodyPr wrap="square" rtlCol="0" anchor="t" anchorCtr="1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College/Department/Unit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itle 49"/>
          <p:cNvSpPr>
            <a:spLocks noGrp="1"/>
          </p:cNvSpPr>
          <p:nvPr>
            <p:ph type="title"/>
          </p:nvPr>
        </p:nvSpPr>
        <p:spPr>
          <a:xfrm>
            <a:off x="888914" y="6858002"/>
            <a:ext cx="42113372" cy="2180490"/>
          </a:xfrm>
        </p:spPr>
        <p:txBody>
          <a:bodyPr anchor="t" anchorCtr="1"/>
          <a:lstStyle/>
          <a:p>
            <a:endParaRPr lang="en-US" sz="148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88914" y="9530857"/>
            <a:ext cx="421133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8914" y="10014253"/>
            <a:ext cx="12598486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t" anchorCtr="1">
            <a:spAutoFit/>
          </a:bodyPr>
          <a:lstStyle/>
          <a:p>
            <a:r>
              <a:rPr lang="en-US" sz="4400" cap="all" smtClean="0">
                <a:solidFill>
                  <a:schemeClr val="bg1">
                    <a:lumMod val="95000"/>
                  </a:schemeClr>
                </a:solidFill>
                <a:latin typeface="Calibri Bold" charset="0"/>
              </a:rPr>
              <a:t>DESCRIPTION</a:t>
            </a:r>
            <a:endParaRPr lang="en-US" sz="4400" cap="all" dirty="0">
              <a:solidFill>
                <a:schemeClr val="bg1">
                  <a:lumMod val="95000"/>
                </a:schemeClr>
              </a:solidFill>
              <a:latin typeface="Calibri 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6914" y="11453494"/>
            <a:ext cx="1205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Insert relevant information here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14633347" y="10014254"/>
            <a:ext cx="27820800" cy="76944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t" anchorCtr="1">
            <a:spAutoFit/>
          </a:bodyPr>
          <a:lstStyle/>
          <a:p>
            <a:r>
              <a:rPr lang="en-US" sz="4400" cap="all" dirty="0" smtClean="0">
                <a:solidFill>
                  <a:schemeClr val="bg1">
                    <a:lumMod val="95000"/>
                  </a:schemeClr>
                </a:solidFill>
                <a:latin typeface="Calibri Bold" charset="0"/>
              </a:rPr>
              <a:t>PURPOSE</a:t>
            </a:r>
            <a:endParaRPr lang="en-US" sz="4400" cap="all" dirty="0">
              <a:solidFill>
                <a:schemeClr val="bg1">
                  <a:lumMod val="95000"/>
                </a:schemeClr>
              </a:solidFill>
              <a:latin typeface="Calibri Bold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633347" y="16907906"/>
            <a:ext cx="27820800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t" anchorCtr="1">
            <a:spAutoFit/>
          </a:bodyPr>
          <a:lstStyle/>
          <a:p>
            <a:r>
              <a:rPr lang="en-US" sz="4400" cap="all" dirty="0" smtClean="0">
                <a:solidFill>
                  <a:schemeClr val="bg1">
                    <a:lumMod val="95000"/>
                  </a:schemeClr>
                </a:solidFill>
                <a:latin typeface="Calibri Bold" charset="0"/>
              </a:rPr>
              <a:t>Successes and challenges</a:t>
            </a:r>
            <a:endParaRPr lang="en-US" sz="4400" cap="all" dirty="0">
              <a:solidFill>
                <a:schemeClr val="bg1">
                  <a:lumMod val="95000"/>
                </a:schemeClr>
              </a:solidFill>
              <a:latin typeface="Calibri Bold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633347" y="23774323"/>
            <a:ext cx="27820800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t" anchorCtr="1">
            <a:spAutoFit/>
          </a:bodyPr>
          <a:lstStyle/>
          <a:p>
            <a:r>
              <a:rPr lang="en-US" sz="4400" cap="all" dirty="0" smtClean="0">
                <a:solidFill>
                  <a:schemeClr val="bg1">
                    <a:lumMod val="95000"/>
                  </a:schemeClr>
                </a:solidFill>
                <a:latin typeface="Calibri Bold" charset="0"/>
              </a:rPr>
              <a:t>conclusion</a:t>
            </a:r>
            <a:endParaRPr lang="en-US" sz="4400" cap="all" dirty="0">
              <a:solidFill>
                <a:schemeClr val="bg1">
                  <a:lumMod val="95000"/>
                </a:schemeClr>
              </a:solidFill>
              <a:latin typeface="Calibri Bold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14009914" y="6820504"/>
            <a:ext cx="65315" cy="244323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633347" y="11223198"/>
            <a:ext cx="27756000" cy="5040000"/>
          </a:xfrm>
          <a:prstGeom prst="rect">
            <a:avLst/>
          </a:prstGeom>
          <a:noFill/>
        </p:spPr>
        <p:txBody>
          <a:bodyPr wrap="square" numCol="4" spcCol="720000" rtlCol="0">
            <a:spAutoFit/>
          </a:bodyPr>
          <a:lstStyle/>
          <a:p>
            <a:r>
              <a:rPr lang="en-US" sz="3600" dirty="0">
                <a:latin typeface="Calibri" charset="0"/>
              </a:rPr>
              <a:t>Lorem ipsum dolor sit </a:t>
            </a:r>
            <a:r>
              <a:rPr lang="en-US" sz="3600" dirty="0" err="1">
                <a:latin typeface="Calibri" charset="0"/>
              </a:rPr>
              <a:t>amet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consectetur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adipiscing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elit</a:t>
            </a:r>
            <a:r>
              <a:rPr lang="en-US" sz="3600" dirty="0">
                <a:latin typeface="Calibri" charset="0"/>
              </a:rPr>
              <a:t>. Integer non </a:t>
            </a:r>
            <a:r>
              <a:rPr lang="en-US" sz="3600" dirty="0" err="1">
                <a:latin typeface="Calibri" charset="0"/>
              </a:rPr>
              <a:t>urna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sem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feugiat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congue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vel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massa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Proin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rhoncus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leo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eget</a:t>
            </a:r>
            <a:r>
              <a:rPr lang="en-US" sz="3600" dirty="0">
                <a:latin typeface="Calibri" charset="0"/>
              </a:rPr>
              <a:t> porta </a:t>
            </a:r>
            <a:r>
              <a:rPr lang="en-US" sz="3600" dirty="0" err="1">
                <a:latin typeface="Calibri" charset="0"/>
              </a:rPr>
              <a:t>velit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Phasellus</a:t>
            </a:r>
            <a:r>
              <a:rPr lang="en-US" sz="3600" dirty="0">
                <a:latin typeface="Calibri" charset="0"/>
              </a:rPr>
              <a:t> a </a:t>
            </a:r>
            <a:r>
              <a:rPr lang="en-US" sz="3600" dirty="0" err="1">
                <a:latin typeface="Calibri" charset="0"/>
              </a:rPr>
              <a:t>commodo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vel</a:t>
            </a:r>
            <a:r>
              <a:rPr lang="en-US" sz="3600" dirty="0">
                <a:latin typeface="Calibri" charset="0"/>
              </a:rPr>
              <a:t> dictum </a:t>
            </a:r>
            <a:r>
              <a:rPr lang="en-US" sz="3600" dirty="0" err="1">
                <a:latin typeface="Calibri" charset="0"/>
              </a:rPr>
              <a:t>nulla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varius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dignissim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pellentesque</a:t>
            </a:r>
            <a:r>
              <a:rPr lang="en-US" sz="3600" dirty="0">
                <a:latin typeface="Calibri" charset="0"/>
              </a:rPr>
              <a:t>. Lorem ipsum dolor sit </a:t>
            </a:r>
            <a:r>
              <a:rPr lang="en-US" sz="3600" dirty="0" err="1">
                <a:latin typeface="Calibri" charset="0"/>
              </a:rPr>
              <a:t>amet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consectetur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adipiscing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elit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Fusce</a:t>
            </a:r>
            <a:r>
              <a:rPr lang="en-US" sz="3600" dirty="0">
                <a:latin typeface="Calibri" charset="0"/>
              </a:rPr>
              <a:t> ac </a:t>
            </a:r>
            <a:r>
              <a:rPr lang="en-US" sz="3600" dirty="0" err="1">
                <a:latin typeface="Calibri" charset="0"/>
              </a:rPr>
              <a:t>vehicula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erat</a:t>
            </a:r>
            <a:r>
              <a:rPr lang="en-US" sz="3600" dirty="0">
                <a:latin typeface="Calibri" charset="0"/>
              </a:rPr>
              <a:t>, vitae </a:t>
            </a:r>
            <a:r>
              <a:rPr lang="en-US" sz="3600" dirty="0" err="1">
                <a:latin typeface="Calibri" charset="0"/>
              </a:rPr>
              <a:t>consequat</a:t>
            </a:r>
            <a:r>
              <a:rPr lang="en-US" sz="3600" dirty="0">
                <a:latin typeface="Calibri" charset="0"/>
              </a:rPr>
              <a:t> diam. </a:t>
            </a:r>
            <a:r>
              <a:rPr lang="en-US" sz="3600" dirty="0" err="1">
                <a:latin typeface="Calibri" charset="0"/>
              </a:rPr>
              <a:t>Etiam</a:t>
            </a:r>
            <a:r>
              <a:rPr lang="en-US" sz="3600" dirty="0">
                <a:latin typeface="Calibri" charset="0"/>
              </a:rPr>
              <a:t> dolor </a:t>
            </a:r>
            <a:r>
              <a:rPr lang="en-US" sz="3600" dirty="0" err="1">
                <a:latin typeface="Calibri" charset="0"/>
              </a:rPr>
              <a:t>elit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vehicula</a:t>
            </a:r>
            <a:r>
              <a:rPr lang="en-US" sz="3600" dirty="0">
                <a:latin typeface="Calibri" charset="0"/>
              </a:rPr>
              <a:t> vitae </a:t>
            </a:r>
            <a:r>
              <a:rPr lang="en-US" sz="3600" dirty="0" err="1">
                <a:latin typeface="Calibri" charset="0"/>
              </a:rPr>
              <a:t>urna</a:t>
            </a:r>
            <a:r>
              <a:rPr lang="en-US" sz="3600" dirty="0">
                <a:latin typeface="Calibri" charset="0"/>
              </a:rPr>
              <a:t> maximus, semper convallis est.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blandit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commodo</a:t>
            </a:r>
            <a:r>
              <a:rPr lang="en-US" sz="3600" dirty="0">
                <a:latin typeface="Calibri" charset="0"/>
              </a:rPr>
              <a:t>. Maecenas </a:t>
            </a:r>
            <a:r>
              <a:rPr lang="en-US" sz="3600" dirty="0" err="1">
                <a:latin typeface="Calibri" charset="0"/>
              </a:rPr>
              <a:t>mauris</a:t>
            </a:r>
            <a:r>
              <a:rPr lang="en-US" sz="3600" dirty="0">
                <a:latin typeface="Calibri" charset="0"/>
              </a:rPr>
              <a:t> ante, </a:t>
            </a:r>
            <a:r>
              <a:rPr lang="en-US" sz="3600" dirty="0" err="1">
                <a:latin typeface="Calibri" charset="0"/>
              </a:rPr>
              <a:t>viverra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eget</a:t>
            </a:r>
            <a:r>
              <a:rPr lang="en-US" sz="3600" dirty="0">
                <a:latin typeface="Calibri" charset="0"/>
              </a:rPr>
              <a:t> lacus </a:t>
            </a:r>
            <a:r>
              <a:rPr lang="en-US" sz="3600" dirty="0" err="1">
                <a:latin typeface="Calibri" charset="0"/>
              </a:rPr>
              <a:t>vulputate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lobortis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 mi. </a:t>
            </a:r>
            <a:r>
              <a:rPr lang="en-US" sz="3600" dirty="0" err="1">
                <a:latin typeface="Calibri" charset="0"/>
              </a:rPr>
              <a:t>Duis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dignissim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euismod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. </a:t>
            </a:r>
          </a:p>
          <a:p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blandit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commodo</a:t>
            </a:r>
            <a:r>
              <a:rPr lang="en-US" sz="3600" dirty="0">
                <a:latin typeface="Calibri" charset="0"/>
              </a:rPr>
              <a:t>. Maecenas </a:t>
            </a:r>
            <a:r>
              <a:rPr lang="en-US" sz="3600" dirty="0" err="1">
                <a:latin typeface="Calibri" charset="0"/>
              </a:rPr>
              <a:t>mauris</a:t>
            </a:r>
            <a:r>
              <a:rPr lang="en-US" sz="3600" dirty="0">
                <a:latin typeface="Calibri" charset="0"/>
              </a:rPr>
              <a:t> ante, </a:t>
            </a:r>
            <a:r>
              <a:rPr lang="en-US" sz="3600" dirty="0" err="1">
                <a:latin typeface="Calibri" charset="0"/>
              </a:rPr>
              <a:t>viverra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eget</a:t>
            </a:r>
            <a:r>
              <a:rPr lang="en-US" sz="3600" dirty="0">
                <a:latin typeface="Calibri" charset="0"/>
              </a:rPr>
              <a:t> lacus </a:t>
            </a:r>
            <a:r>
              <a:rPr lang="en-US" sz="3600" dirty="0" err="1">
                <a:latin typeface="Calibri" charset="0"/>
              </a:rPr>
              <a:t>vulputate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lobortis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 mi. </a:t>
            </a:r>
            <a:r>
              <a:rPr lang="en-US" sz="3600" dirty="0" err="1">
                <a:latin typeface="Calibri" charset="0"/>
              </a:rPr>
              <a:t>Duis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dignissim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euismod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blandit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commodo</a:t>
            </a:r>
            <a:r>
              <a:rPr lang="en-US" sz="3600" dirty="0">
                <a:latin typeface="Calibri" charset="0"/>
              </a:rPr>
              <a:t>. Maecenas </a:t>
            </a:r>
            <a:r>
              <a:rPr lang="en-US" sz="3600" dirty="0" err="1" smtClean="0">
                <a:latin typeface="Calibri" charset="0"/>
              </a:rPr>
              <a:t>mauris</a:t>
            </a:r>
            <a:r>
              <a:rPr lang="en-US" sz="3600" dirty="0" smtClean="0">
                <a:latin typeface="Calibri" charset="0"/>
              </a:rPr>
              <a:t> </a:t>
            </a:r>
            <a:r>
              <a:rPr lang="en-US" sz="3600" dirty="0" err="1" smtClean="0">
                <a:latin typeface="Calibri" charset="0"/>
              </a:rPr>
              <a:t>erat</a:t>
            </a:r>
            <a:r>
              <a:rPr lang="en-US" sz="3600" dirty="0" smtClean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blandit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commodo</a:t>
            </a:r>
            <a:r>
              <a:rPr lang="en-US" sz="3600" dirty="0">
                <a:latin typeface="Calibri" charset="0"/>
              </a:rPr>
              <a:t>. Maecenas </a:t>
            </a:r>
            <a:r>
              <a:rPr lang="en-US" sz="3600" dirty="0" err="1">
                <a:latin typeface="Calibri" charset="0"/>
              </a:rPr>
              <a:t>mauris</a:t>
            </a:r>
            <a:r>
              <a:rPr lang="en-US" sz="3600" dirty="0">
                <a:latin typeface="Calibri" charset="0"/>
              </a:rPr>
              <a:t> ante, dolor </a:t>
            </a:r>
            <a:r>
              <a:rPr lang="en-US" sz="3600" dirty="0" err="1">
                <a:latin typeface="Calibri" charset="0"/>
              </a:rPr>
              <a:t>elit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vehicula</a:t>
            </a:r>
            <a:r>
              <a:rPr lang="en-US" sz="3600" dirty="0">
                <a:latin typeface="Calibri" charset="0"/>
              </a:rPr>
              <a:t> vitae </a:t>
            </a:r>
            <a:r>
              <a:rPr lang="en-US" sz="3600" dirty="0" err="1" smtClean="0">
                <a:latin typeface="Calibri" charset="0"/>
              </a:rPr>
              <a:t>urna</a:t>
            </a:r>
            <a:r>
              <a:rPr lang="en-US" sz="3600" dirty="0" smtClean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Duis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dignissim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euismod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 smtClean="0">
                <a:latin typeface="Calibri" charset="0"/>
              </a:rPr>
              <a:t>blandit</a:t>
            </a:r>
            <a:r>
              <a:rPr lang="en-US" sz="3600" dirty="0" smtClean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Duis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dignissim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euismod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 smtClean="0">
                <a:latin typeface="Calibri" charset="0"/>
              </a:rPr>
              <a:t>blandit</a:t>
            </a:r>
            <a:r>
              <a:rPr lang="en-US" sz="3600" dirty="0" smtClean="0">
                <a:latin typeface="Calibri" charset="0"/>
              </a:rPr>
              <a:t>. </a:t>
            </a:r>
            <a:endParaRPr lang="en-US" sz="3600" dirty="0"/>
          </a:p>
        </p:txBody>
      </p:sp>
      <p:sp>
        <p:nvSpPr>
          <p:cNvPr id="63" name="TextBox 62"/>
          <p:cNvSpPr txBox="1"/>
          <p:nvPr/>
        </p:nvSpPr>
        <p:spPr>
          <a:xfrm>
            <a:off x="14698147" y="18059254"/>
            <a:ext cx="27756000" cy="5040000"/>
          </a:xfrm>
          <a:prstGeom prst="rect">
            <a:avLst/>
          </a:prstGeom>
          <a:noFill/>
        </p:spPr>
        <p:txBody>
          <a:bodyPr wrap="square" numCol="4" spcCol="720000" rtlCol="0">
            <a:spAutoFit/>
          </a:bodyPr>
          <a:lstStyle/>
          <a:p>
            <a:r>
              <a:rPr lang="en-US" sz="3600" dirty="0">
                <a:latin typeface="Calibri" charset="0"/>
              </a:rPr>
              <a:t>Lorem ipsum dolor sit </a:t>
            </a:r>
            <a:r>
              <a:rPr lang="en-US" sz="3600" dirty="0" err="1">
                <a:latin typeface="Calibri" charset="0"/>
              </a:rPr>
              <a:t>amet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consectetur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adipiscing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elit</a:t>
            </a:r>
            <a:r>
              <a:rPr lang="en-US" sz="3600" dirty="0">
                <a:latin typeface="Calibri" charset="0"/>
              </a:rPr>
              <a:t>. Integer non </a:t>
            </a:r>
            <a:r>
              <a:rPr lang="en-US" sz="3600" dirty="0" err="1">
                <a:latin typeface="Calibri" charset="0"/>
              </a:rPr>
              <a:t>urna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sem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feugiat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congue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vel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massa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Proin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rhoncus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leo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eget</a:t>
            </a:r>
            <a:r>
              <a:rPr lang="en-US" sz="3600" dirty="0">
                <a:latin typeface="Calibri" charset="0"/>
              </a:rPr>
              <a:t> porta </a:t>
            </a:r>
            <a:r>
              <a:rPr lang="en-US" sz="3600" dirty="0" err="1">
                <a:latin typeface="Calibri" charset="0"/>
              </a:rPr>
              <a:t>velit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Phasellus</a:t>
            </a:r>
            <a:r>
              <a:rPr lang="en-US" sz="3600" dirty="0">
                <a:latin typeface="Calibri" charset="0"/>
              </a:rPr>
              <a:t> a </a:t>
            </a:r>
            <a:r>
              <a:rPr lang="en-US" sz="3600" dirty="0" err="1">
                <a:latin typeface="Calibri" charset="0"/>
              </a:rPr>
              <a:t>commodo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vel</a:t>
            </a:r>
            <a:r>
              <a:rPr lang="en-US" sz="3600" dirty="0">
                <a:latin typeface="Calibri" charset="0"/>
              </a:rPr>
              <a:t> dictum </a:t>
            </a:r>
            <a:r>
              <a:rPr lang="en-US" sz="3600" dirty="0" err="1">
                <a:latin typeface="Calibri" charset="0"/>
              </a:rPr>
              <a:t>nulla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varius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dignissim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pellentesque</a:t>
            </a:r>
            <a:r>
              <a:rPr lang="en-US" sz="3600" dirty="0">
                <a:latin typeface="Calibri" charset="0"/>
              </a:rPr>
              <a:t>. Lorem ipsum dolor sit </a:t>
            </a:r>
            <a:r>
              <a:rPr lang="en-US" sz="3600" dirty="0" err="1">
                <a:latin typeface="Calibri" charset="0"/>
              </a:rPr>
              <a:t>amet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consectetur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adipiscing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elit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Fusce</a:t>
            </a:r>
            <a:r>
              <a:rPr lang="en-US" sz="3600" dirty="0">
                <a:latin typeface="Calibri" charset="0"/>
              </a:rPr>
              <a:t> ac </a:t>
            </a:r>
            <a:r>
              <a:rPr lang="en-US" sz="3600" dirty="0" err="1">
                <a:latin typeface="Calibri" charset="0"/>
              </a:rPr>
              <a:t>vehicula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erat</a:t>
            </a:r>
            <a:r>
              <a:rPr lang="en-US" sz="3600" dirty="0">
                <a:latin typeface="Calibri" charset="0"/>
              </a:rPr>
              <a:t>, vitae </a:t>
            </a:r>
            <a:r>
              <a:rPr lang="en-US" sz="3600" dirty="0" err="1">
                <a:latin typeface="Calibri" charset="0"/>
              </a:rPr>
              <a:t>consequat</a:t>
            </a:r>
            <a:r>
              <a:rPr lang="en-US" sz="3600" dirty="0">
                <a:latin typeface="Calibri" charset="0"/>
              </a:rPr>
              <a:t> diam. </a:t>
            </a:r>
            <a:r>
              <a:rPr lang="en-US" sz="3600" dirty="0" err="1">
                <a:latin typeface="Calibri" charset="0"/>
              </a:rPr>
              <a:t>Etiam</a:t>
            </a:r>
            <a:r>
              <a:rPr lang="en-US" sz="3600" dirty="0">
                <a:latin typeface="Calibri" charset="0"/>
              </a:rPr>
              <a:t> dolor </a:t>
            </a:r>
            <a:r>
              <a:rPr lang="en-US" sz="3600" dirty="0" err="1">
                <a:latin typeface="Calibri" charset="0"/>
              </a:rPr>
              <a:t>elit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vehicula</a:t>
            </a:r>
            <a:r>
              <a:rPr lang="en-US" sz="3600" dirty="0">
                <a:latin typeface="Calibri" charset="0"/>
              </a:rPr>
              <a:t> vitae </a:t>
            </a:r>
            <a:r>
              <a:rPr lang="en-US" sz="3600" dirty="0" err="1">
                <a:latin typeface="Calibri" charset="0"/>
              </a:rPr>
              <a:t>urna</a:t>
            </a:r>
            <a:r>
              <a:rPr lang="en-US" sz="3600" dirty="0">
                <a:latin typeface="Calibri" charset="0"/>
              </a:rPr>
              <a:t> maximus, semper convallis est.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blandit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commodo</a:t>
            </a:r>
            <a:r>
              <a:rPr lang="en-US" sz="3600" dirty="0">
                <a:latin typeface="Calibri" charset="0"/>
              </a:rPr>
              <a:t>. Maecenas </a:t>
            </a:r>
            <a:r>
              <a:rPr lang="en-US" sz="3600" dirty="0" err="1">
                <a:latin typeface="Calibri" charset="0"/>
              </a:rPr>
              <a:t>mauris</a:t>
            </a:r>
            <a:r>
              <a:rPr lang="en-US" sz="3600" dirty="0">
                <a:latin typeface="Calibri" charset="0"/>
              </a:rPr>
              <a:t> ante, </a:t>
            </a:r>
            <a:r>
              <a:rPr lang="en-US" sz="3600" dirty="0" err="1">
                <a:latin typeface="Calibri" charset="0"/>
              </a:rPr>
              <a:t>viverra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eget</a:t>
            </a:r>
            <a:r>
              <a:rPr lang="en-US" sz="3600" dirty="0">
                <a:latin typeface="Calibri" charset="0"/>
              </a:rPr>
              <a:t> lacus </a:t>
            </a:r>
            <a:r>
              <a:rPr lang="en-US" sz="3600" dirty="0" err="1">
                <a:latin typeface="Calibri" charset="0"/>
              </a:rPr>
              <a:t>vulputate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lobortis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 mi. </a:t>
            </a:r>
            <a:r>
              <a:rPr lang="en-US" sz="3600" dirty="0" err="1">
                <a:latin typeface="Calibri" charset="0"/>
              </a:rPr>
              <a:t>Duis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dignissim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euismod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. </a:t>
            </a:r>
          </a:p>
          <a:p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blandit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commodo</a:t>
            </a:r>
            <a:r>
              <a:rPr lang="en-US" sz="3600" dirty="0">
                <a:latin typeface="Calibri" charset="0"/>
              </a:rPr>
              <a:t>. Maecenas </a:t>
            </a:r>
            <a:r>
              <a:rPr lang="en-US" sz="3600" dirty="0" err="1">
                <a:latin typeface="Calibri" charset="0"/>
              </a:rPr>
              <a:t>mauris</a:t>
            </a:r>
            <a:r>
              <a:rPr lang="en-US" sz="3600" dirty="0">
                <a:latin typeface="Calibri" charset="0"/>
              </a:rPr>
              <a:t> ante, </a:t>
            </a:r>
            <a:r>
              <a:rPr lang="en-US" sz="3600" dirty="0" err="1">
                <a:latin typeface="Calibri" charset="0"/>
              </a:rPr>
              <a:t>viverra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eget</a:t>
            </a:r>
            <a:r>
              <a:rPr lang="en-US" sz="3600" dirty="0">
                <a:latin typeface="Calibri" charset="0"/>
              </a:rPr>
              <a:t> lacus </a:t>
            </a:r>
            <a:r>
              <a:rPr lang="en-US" sz="3600" dirty="0" err="1">
                <a:latin typeface="Calibri" charset="0"/>
              </a:rPr>
              <a:t>vulputate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lobortis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 mi. </a:t>
            </a:r>
            <a:r>
              <a:rPr lang="en-US" sz="3600" dirty="0" err="1">
                <a:latin typeface="Calibri" charset="0"/>
              </a:rPr>
              <a:t>Duis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dignissim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euismod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blandit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commodo</a:t>
            </a:r>
            <a:r>
              <a:rPr lang="en-US" sz="3600" dirty="0">
                <a:latin typeface="Calibri" charset="0"/>
              </a:rPr>
              <a:t>. Maecenas </a:t>
            </a:r>
            <a:r>
              <a:rPr lang="en-US" sz="3600" dirty="0" err="1" smtClean="0">
                <a:latin typeface="Calibri" charset="0"/>
              </a:rPr>
              <a:t>mauris</a:t>
            </a:r>
            <a:r>
              <a:rPr lang="en-US" sz="3600" dirty="0" smtClean="0">
                <a:latin typeface="Calibri" charset="0"/>
              </a:rPr>
              <a:t> </a:t>
            </a:r>
            <a:r>
              <a:rPr lang="en-US" sz="3600" dirty="0" err="1" smtClean="0">
                <a:latin typeface="Calibri" charset="0"/>
              </a:rPr>
              <a:t>erat</a:t>
            </a:r>
            <a:r>
              <a:rPr lang="en-US" sz="3600" dirty="0" smtClean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blandit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commodo</a:t>
            </a:r>
            <a:r>
              <a:rPr lang="en-US" sz="3600" dirty="0">
                <a:latin typeface="Calibri" charset="0"/>
              </a:rPr>
              <a:t>. Maecenas </a:t>
            </a:r>
            <a:r>
              <a:rPr lang="en-US" sz="3600" dirty="0" err="1">
                <a:latin typeface="Calibri" charset="0"/>
              </a:rPr>
              <a:t>mauris</a:t>
            </a:r>
            <a:r>
              <a:rPr lang="en-US" sz="3600" dirty="0">
                <a:latin typeface="Calibri" charset="0"/>
              </a:rPr>
              <a:t> ante, dolor </a:t>
            </a:r>
            <a:r>
              <a:rPr lang="en-US" sz="3600" dirty="0" err="1">
                <a:latin typeface="Calibri" charset="0"/>
              </a:rPr>
              <a:t>elit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vehicula</a:t>
            </a:r>
            <a:r>
              <a:rPr lang="en-US" sz="3600" dirty="0">
                <a:latin typeface="Calibri" charset="0"/>
              </a:rPr>
              <a:t> vitae </a:t>
            </a:r>
            <a:r>
              <a:rPr lang="en-US" sz="3600" dirty="0" err="1" smtClean="0">
                <a:latin typeface="Calibri" charset="0"/>
              </a:rPr>
              <a:t>urna</a:t>
            </a:r>
            <a:r>
              <a:rPr lang="en-US" sz="3600" dirty="0" smtClean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Duis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dignissim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euismod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 smtClean="0">
                <a:latin typeface="Calibri" charset="0"/>
              </a:rPr>
              <a:t>blandit</a:t>
            </a:r>
            <a:r>
              <a:rPr lang="en-US" sz="3600" dirty="0" smtClean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Duis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dignissim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euismod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 smtClean="0">
                <a:latin typeface="Calibri" charset="0"/>
              </a:rPr>
              <a:t>blandit</a:t>
            </a:r>
            <a:r>
              <a:rPr lang="en-US" sz="3600" dirty="0" smtClean="0">
                <a:latin typeface="Calibri" charset="0"/>
              </a:rPr>
              <a:t>. </a:t>
            </a:r>
            <a:endParaRPr lang="en-US" sz="3600" dirty="0"/>
          </a:p>
        </p:txBody>
      </p:sp>
      <p:sp>
        <p:nvSpPr>
          <p:cNvPr id="64" name="TextBox 63"/>
          <p:cNvSpPr txBox="1"/>
          <p:nvPr/>
        </p:nvSpPr>
        <p:spPr>
          <a:xfrm>
            <a:off x="14633347" y="24878238"/>
            <a:ext cx="27756000" cy="5040000"/>
          </a:xfrm>
          <a:prstGeom prst="rect">
            <a:avLst/>
          </a:prstGeom>
          <a:noFill/>
        </p:spPr>
        <p:txBody>
          <a:bodyPr wrap="square" numCol="4" spcCol="720000" rtlCol="0">
            <a:spAutoFit/>
          </a:bodyPr>
          <a:lstStyle/>
          <a:p>
            <a:r>
              <a:rPr lang="en-US" sz="3600" dirty="0">
                <a:latin typeface="Calibri" charset="0"/>
              </a:rPr>
              <a:t>Lorem ipsum dolor sit </a:t>
            </a:r>
            <a:r>
              <a:rPr lang="en-US" sz="3600" dirty="0" err="1">
                <a:latin typeface="Calibri" charset="0"/>
              </a:rPr>
              <a:t>amet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consectetur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adipiscing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elit</a:t>
            </a:r>
            <a:r>
              <a:rPr lang="en-US" sz="3600" dirty="0">
                <a:latin typeface="Calibri" charset="0"/>
              </a:rPr>
              <a:t>. Integer non </a:t>
            </a:r>
            <a:r>
              <a:rPr lang="en-US" sz="3600" dirty="0" err="1">
                <a:latin typeface="Calibri" charset="0"/>
              </a:rPr>
              <a:t>urna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sem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feugiat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congue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vel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massa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Proin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rhoncus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leo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eget</a:t>
            </a:r>
            <a:r>
              <a:rPr lang="en-US" sz="3600" dirty="0">
                <a:latin typeface="Calibri" charset="0"/>
              </a:rPr>
              <a:t> porta </a:t>
            </a:r>
            <a:r>
              <a:rPr lang="en-US" sz="3600" dirty="0" err="1">
                <a:latin typeface="Calibri" charset="0"/>
              </a:rPr>
              <a:t>velit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Phasellus</a:t>
            </a:r>
            <a:r>
              <a:rPr lang="en-US" sz="3600" dirty="0">
                <a:latin typeface="Calibri" charset="0"/>
              </a:rPr>
              <a:t> a </a:t>
            </a:r>
            <a:r>
              <a:rPr lang="en-US" sz="3600" dirty="0" err="1">
                <a:latin typeface="Calibri" charset="0"/>
              </a:rPr>
              <a:t>commodo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vel</a:t>
            </a:r>
            <a:r>
              <a:rPr lang="en-US" sz="3600" dirty="0">
                <a:latin typeface="Calibri" charset="0"/>
              </a:rPr>
              <a:t> dictum </a:t>
            </a:r>
            <a:r>
              <a:rPr lang="en-US" sz="3600" dirty="0" err="1">
                <a:latin typeface="Calibri" charset="0"/>
              </a:rPr>
              <a:t>nulla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varius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dignissim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pellentesque</a:t>
            </a:r>
            <a:r>
              <a:rPr lang="en-US" sz="3600" dirty="0">
                <a:latin typeface="Calibri" charset="0"/>
              </a:rPr>
              <a:t>. Lorem ipsum dolor sit </a:t>
            </a:r>
            <a:r>
              <a:rPr lang="en-US" sz="3600" dirty="0" err="1">
                <a:latin typeface="Calibri" charset="0"/>
              </a:rPr>
              <a:t>amet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consectetur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adipiscing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elit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Fusce</a:t>
            </a:r>
            <a:r>
              <a:rPr lang="en-US" sz="3600" dirty="0">
                <a:latin typeface="Calibri" charset="0"/>
              </a:rPr>
              <a:t> ac </a:t>
            </a:r>
            <a:r>
              <a:rPr lang="en-US" sz="3600" dirty="0" err="1">
                <a:latin typeface="Calibri" charset="0"/>
              </a:rPr>
              <a:t>vehicula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erat</a:t>
            </a:r>
            <a:r>
              <a:rPr lang="en-US" sz="3600" dirty="0">
                <a:latin typeface="Calibri" charset="0"/>
              </a:rPr>
              <a:t>, vitae </a:t>
            </a:r>
            <a:r>
              <a:rPr lang="en-US" sz="3600" dirty="0" err="1">
                <a:latin typeface="Calibri" charset="0"/>
              </a:rPr>
              <a:t>consequat</a:t>
            </a:r>
            <a:r>
              <a:rPr lang="en-US" sz="3600" dirty="0">
                <a:latin typeface="Calibri" charset="0"/>
              </a:rPr>
              <a:t> diam. </a:t>
            </a:r>
            <a:r>
              <a:rPr lang="en-US" sz="3600" dirty="0" err="1">
                <a:latin typeface="Calibri" charset="0"/>
              </a:rPr>
              <a:t>Etiam</a:t>
            </a:r>
            <a:r>
              <a:rPr lang="en-US" sz="3600" dirty="0">
                <a:latin typeface="Calibri" charset="0"/>
              </a:rPr>
              <a:t> dolor </a:t>
            </a:r>
            <a:r>
              <a:rPr lang="en-US" sz="3600" dirty="0" err="1">
                <a:latin typeface="Calibri" charset="0"/>
              </a:rPr>
              <a:t>elit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vehicula</a:t>
            </a:r>
            <a:r>
              <a:rPr lang="en-US" sz="3600" dirty="0">
                <a:latin typeface="Calibri" charset="0"/>
              </a:rPr>
              <a:t> vitae </a:t>
            </a:r>
            <a:r>
              <a:rPr lang="en-US" sz="3600" dirty="0" err="1">
                <a:latin typeface="Calibri" charset="0"/>
              </a:rPr>
              <a:t>urna</a:t>
            </a:r>
            <a:r>
              <a:rPr lang="en-US" sz="3600" dirty="0">
                <a:latin typeface="Calibri" charset="0"/>
              </a:rPr>
              <a:t> maximus, semper convallis est.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blandit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commodo</a:t>
            </a:r>
            <a:r>
              <a:rPr lang="en-US" sz="3600" dirty="0">
                <a:latin typeface="Calibri" charset="0"/>
              </a:rPr>
              <a:t>. Maecenas </a:t>
            </a:r>
            <a:r>
              <a:rPr lang="en-US" sz="3600" dirty="0" err="1">
                <a:latin typeface="Calibri" charset="0"/>
              </a:rPr>
              <a:t>mauris</a:t>
            </a:r>
            <a:r>
              <a:rPr lang="en-US" sz="3600" dirty="0">
                <a:latin typeface="Calibri" charset="0"/>
              </a:rPr>
              <a:t> ante, </a:t>
            </a:r>
            <a:r>
              <a:rPr lang="en-US" sz="3600" dirty="0" err="1">
                <a:latin typeface="Calibri" charset="0"/>
              </a:rPr>
              <a:t>viverra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eget</a:t>
            </a:r>
            <a:r>
              <a:rPr lang="en-US" sz="3600" dirty="0">
                <a:latin typeface="Calibri" charset="0"/>
              </a:rPr>
              <a:t> lacus </a:t>
            </a:r>
            <a:r>
              <a:rPr lang="en-US" sz="3600" dirty="0" err="1">
                <a:latin typeface="Calibri" charset="0"/>
              </a:rPr>
              <a:t>vulputate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lobortis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 mi. </a:t>
            </a:r>
            <a:r>
              <a:rPr lang="en-US" sz="3600" dirty="0" err="1">
                <a:latin typeface="Calibri" charset="0"/>
              </a:rPr>
              <a:t>Duis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dignissim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euismod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. </a:t>
            </a:r>
          </a:p>
          <a:p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blandit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commodo</a:t>
            </a:r>
            <a:r>
              <a:rPr lang="en-US" sz="3600" dirty="0">
                <a:latin typeface="Calibri" charset="0"/>
              </a:rPr>
              <a:t>. Maecenas </a:t>
            </a:r>
            <a:r>
              <a:rPr lang="en-US" sz="3600" dirty="0" err="1">
                <a:latin typeface="Calibri" charset="0"/>
              </a:rPr>
              <a:t>mauris</a:t>
            </a:r>
            <a:r>
              <a:rPr lang="en-US" sz="3600" dirty="0">
                <a:latin typeface="Calibri" charset="0"/>
              </a:rPr>
              <a:t> ante, </a:t>
            </a:r>
            <a:r>
              <a:rPr lang="en-US" sz="3600" dirty="0" err="1">
                <a:latin typeface="Calibri" charset="0"/>
              </a:rPr>
              <a:t>viverra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eget</a:t>
            </a:r>
            <a:r>
              <a:rPr lang="en-US" sz="3600" dirty="0">
                <a:latin typeface="Calibri" charset="0"/>
              </a:rPr>
              <a:t> lacus </a:t>
            </a:r>
            <a:r>
              <a:rPr lang="en-US" sz="3600" dirty="0" err="1">
                <a:latin typeface="Calibri" charset="0"/>
              </a:rPr>
              <a:t>vulputate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lobortis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 mi. </a:t>
            </a:r>
            <a:r>
              <a:rPr lang="en-US" sz="3600" dirty="0" err="1">
                <a:latin typeface="Calibri" charset="0"/>
              </a:rPr>
              <a:t>Duis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dignissim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euismod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blandit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commodo</a:t>
            </a:r>
            <a:r>
              <a:rPr lang="en-US" sz="3600" dirty="0">
                <a:latin typeface="Calibri" charset="0"/>
              </a:rPr>
              <a:t>. Maecenas </a:t>
            </a:r>
            <a:r>
              <a:rPr lang="en-US" sz="3600" dirty="0" err="1" smtClean="0">
                <a:latin typeface="Calibri" charset="0"/>
              </a:rPr>
              <a:t>mauris</a:t>
            </a:r>
            <a:r>
              <a:rPr lang="en-US" sz="3600" dirty="0" smtClean="0">
                <a:latin typeface="Calibri" charset="0"/>
              </a:rPr>
              <a:t> </a:t>
            </a:r>
            <a:r>
              <a:rPr lang="en-US" sz="3600" dirty="0" err="1" smtClean="0">
                <a:latin typeface="Calibri" charset="0"/>
              </a:rPr>
              <a:t>erat</a:t>
            </a:r>
            <a:r>
              <a:rPr lang="en-US" sz="3600" dirty="0" smtClean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blandit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commodo</a:t>
            </a:r>
            <a:r>
              <a:rPr lang="en-US" sz="3600" dirty="0">
                <a:latin typeface="Calibri" charset="0"/>
              </a:rPr>
              <a:t>. Maecenas </a:t>
            </a:r>
            <a:r>
              <a:rPr lang="en-US" sz="3600" dirty="0" err="1">
                <a:latin typeface="Calibri" charset="0"/>
              </a:rPr>
              <a:t>mauris</a:t>
            </a:r>
            <a:r>
              <a:rPr lang="en-US" sz="3600" dirty="0">
                <a:latin typeface="Calibri" charset="0"/>
              </a:rPr>
              <a:t> ante, dolor </a:t>
            </a:r>
            <a:r>
              <a:rPr lang="en-US" sz="3600" dirty="0" err="1">
                <a:latin typeface="Calibri" charset="0"/>
              </a:rPr>
              <a:t>elit</a:t>
            </a:r>
            <a:r>
              <a:rPr lang="en-US" sz="3600" dirty="0">
                <a:latin typeface="Calibri" charset="0"/>
              </a:rPr>
              <a:t>, </a:t>
            </a:r>
            <a:r>
              <a:rPr lang="en-US" sz="3600" dirty="0" err="1">
                <a:latin typeface="Calibri" charset="0"/>
              </a:rPr>
              <a:t>vehicula</a:t>
            </a:r>
            <a:r>
              <a:rPr lang="en-US" sz="3600" dirty="0">
                <a:latin typeface="Calibri" charset="0"/>
              </a:rPr>
              <a:t> vitae </a:t>
            </a:r>
            <a:r>
              <a:rPr lang="en-US" sz="3600" dirty="0" err="1" smtClean="0">
                <a:latin typeface="Calibri" charset="0"/>
              </a:rPr>
              <a:t>urna</a:t>
            </a:r>
            <a:r>
              <a:rPr lang="en-US" sz="3600" dirty="0" smtClean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Duis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dignissim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euismod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 smtClean="0">
                <a:latin typeface="Calibri" charset="0"/>
              </a:rPr>
              <a:t>blandit</a:t>
            </a:r>
            <a:r>
              <a:rPr lang="en-US" sz="3600" dirty="0" smtClean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Duis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dignissim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euismod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rutrum</a:t>
            </a:r>
            <a:r>
              <a:rPr lang="en-US" sz="3600" dirty="0">
                <a:latin typeface="Calibri" charset="0"/>
              </a:rPr>
              <a:t>. </a:t>
            </a:r>
            <a:r>
              <a:rPr lang="en-US" sz="3600" dirty="0" err="1">
                <a:latin typeface="Calibri" charset="0"/>
              </a:rPr>
              <a:t>Suspendisse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condimentum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eu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>
                <a:latin typeface="Calibri" charset="0"/>
              </a:rPr>
              <a:t>metus</a:t>
            </a:r>
            <a:r>
              <a:rPr lang="en-US" sz="3600" dirty="0">
                <a:latin typeface="Calibri" charset="0"/>
              </a:rPr>
              <a:t> </a:t>
            </a:r>
            <a:r>
              <a:rPr lang="en-US" sz="3600" dirty="0" err="1" smtClean="0">
                <a:latin typeface="Calibri" charset="0"/>
              </a:rPr>
              <a:t>blandit</a:t>
            </a:r>
            <a:r>
              <a:rPr lang="en-US" sz="3600" dirty="0" smtClean="0">
                <a:latin typeface="Calibri" charset="0"/>
              </a:rPr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945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542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Bold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Manoharan, Gayathri</cp:lastModifiedBy>
  <cp:revision>21</cp:revision>
  <dcterms:created xsi:type="dcterms:W3CDTF">2017-01-12T20:37:04Z</dcterms:created>
  <dcterms:modified xsi:type="dcterms:W3CDTF">2019-02-19T16:18:26Z</dcterms:modified>
</cp:coreProperties>
</file>