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C44"/>
    <a:srgbClr val="AAEB02"/>
    <a:srgbClr val="B6F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8"/>
    <p:restoredTop sz="94674"/>
  </p:normalViewPr>
  <p:slideViewPr>
    <p:cSldViewPr snapToGrid="0" snapToObjects="1">
      <p:cViewPr varScale="1">
        <p:scale>
          <a:sx n="26" d="100"/>
          <a:sy n="26" d="100"/>
        </p:scale>
        <p:origin x="1272" y="13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62ACE-CBF7-FE40-A159-E141E7785D2B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C7FAD-39CD-9344-B397-89F50C30C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  <a:prstGeom prst="rect">
            <a:avLst/>
          </a:prstGeo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  <a:prstGeom prst="rect">
            <a:avLst/>
          </a:prstGeo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041AB8C0-E94A-3C44-A7DB-70760B63498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/>
          <a:lstStyle/>
          <a:p>
            <a:fld id="{8FA0DFD1-2DFC-C84C-9C51-206E5F6396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96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88914" y="5697415"/>
            <a:ext cx="42113372" cy="769441"/>
          </a:xfrm>
          <a:prstGeom prst="rect">
            <a:avLst/>
          </a:prstGeom>
          <a:solidFill>
            <a:srgbClr val="AACC44"/>
          </a:solidFill>
        </p:spPr>
        <p:txBody>
          <a:bodyPr wrap="square" rtlCol="0" anchor="t" anchorCtr="1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College/Department/Unit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itle 49"/>
          <p:cNvSpPr>
            <a:spLocks noGrp="1"/>
          </p:cNvSpPr>
          <p:nvPr>
            <p:ph type="title"/>
          </p:nvPr>
        </p:nvSpPr>
        <p:spPr>
          <a:xfrm>
            <a:off x="888914" y="6858002"/>
            <a:ext cx="42113372" cy="2180490"/>
          </a:xfrm>
        </p:spPr>
        <p:txBody>
          <a:bodyPr anchor="t" anchorCtr="1"/>
          <a:lstStyle/>
          <a:p>
            <a:endParaRPr lang="en-US" sz="14800" dirty="0"/>
          </a:p>
        </p:txBody>
      </p:sp>
      <p:sp>
        <p:nvSpPr>
          <p:cNvPr id="29" name="TextBox 28"/>
          <p:cNvSpPr txBox="1"/>
          <p:nvPr/>
        </p:nvSpPr>
        <p:spPr>
          <a:xfrm>
            <a:off x="888914" y="9429638"/>
            <a:ext cx="42113372" cy="830997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4800" dirty="0" smtClean="0">
                <a:latin typeface="Calibri Bold" charset="0"/>
              </a:rPr>
              <a:t>Author names</a:t>
            </a:r>
            <a:endParaRPr lang="en-US" sz="4800" dirty="0">
              <a:latin typeface="Calibri Bold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88914" y="10656277"/>
            <a:ext cx="421133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88914" y="11317847"/>
            <a:ext cx="93600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t" anchorCtr="1">
            <a:spAutoFit/>
          </a:bodyPr>
          <a:lstStyle/>
          <a:p>
            <a:r>
              <a:rPr lang="en-US" sz="3600" cap="all" dirty="0" smtClean="0">
                <a:solidFill>
                  <a:schemeClr val="bg1"/>
                </a:solidFill>
                <a:latin typeface="Calibri Bold" charset="0"/>
              </a:rPr>
              <a:t>Introduction or Abstract</a:t>
            </a:r>
            <a:endParaRPr lang="en-US" sz="3600" cap="all" dirty="0">
              <a:solidFill>
                <a:schemeClr val="bg1"/>
              </a:solidFill>
              <a:latin typeface="Calibri Bold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8914" y="12613270"/>
            <a:ext cx="93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Insert relevant information here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888914" y="18756923"/>
            <a:ext cx="93600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t" anchorCtr="1">
            <a:spAutoFit/>
          </a:bodyPr>
          <a:lstStyle/>
          <a:p>
            <a:r>
              <a:rPr lang="en-US" sz="3600" cap="all" dirty="0" smtClean="0">
                <a:solidFill>
                  <a:schemeClr val="bg1"/>
                </a:solidFill>
                <a:latin typeface="Calibri Bold" charset="0"/>
              </a:rPr>
              <a:t>objectives</a:t>
            </a:r>
            <a:endParaRPr lang="en-US" sz="3600" cap="all" dirty="0">
              <a:solidFill>
                <a:schemeClr val="bg1"/>
              </a:solidFill>
              <a:latin typeface="Calibri Bold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8914" y="19783471"/>
            <a:ext cx="93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Insert relevant information here</a:t>
            </a:r>
            <a:endParaRPr lang="en-US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11442174" y="11317847"/>
            <a:ext cx="93600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t" anchorCtr="1">
            <a:spAutoFit/>
          </a:bodyPr>
          <a:lstStyle/>
          <a:p>
            <a:r>
              <a:rPr lang="en-US" sz="3600" cap="all" dirty="0" smtClean="0">
                <a:solidFill>
                  <a:schemeClr val="bg1"/>
                </a:solidFill>
                <a:latin typeface="Calibri Bold" charset="0"/>
              </a:rPr>
              <a:t>Materials &amp; Methods</a:t>
            </a:r>
            <a:endParaRPr lang="en-US" sz="3600" cap="all" dirty="0">
              <a:solidFill>
                <a:schemeClr val="bg1"/>
              </a:solidFill>
              <a:latin typeface="Calibri Bold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376861" y="11317848"/>
            <a:ext cx="93600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t" anchorCtr="1">
            <a:spAutoFit/>
          </a:bodyPr>
          <a:lstStyle/>
          <a:p>
            <a:r>
              <a:rPr lang="en-US" sz="3600" cap="all" dirty="0" smtClean="0">
                <a:solidFill>
                  <a:schemeClr val="bg1"/>
                </a:solidFill>
                <a:latin typeface="Calibri Bold" charset="0"/>
              </a:rPr>
              <a:t>results</a:t>
            </a:r>
            <a:endParaRPr lang="en-US" sz="3600" cap="all" dirty="0">
              <a:solidFill>
                <a:schemeClr val="bg1"/>
              </a:solidFill>
              <a:latin typeface="Calibri Bold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642286" y="11317848"/>
            <a:ext cx="93600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t" anchorCtr="1">
            <a:spAutoFit/>
          </a:bodyPr>
          <a:lstStyle/>
          <a:p>
            <a:r>
              <a:rPr lang="en-US" sz="3600" cap="all" dirty="0" smtClean="0">
                <a:solidFill>
                  <a:schemeClr val="bg1"/>
                </a:solidFill>
                <a:latin typeface="Calibri Bold" charset="0"/>
              </a:rPr>
              <a:t>conclusions</a:t>
            </a:r>
            <a:endParaRPr lang="en-US" sz="3600" cap="all" dirty="0">
              <a:solidFill>
                <a:schemeClr val="bg1"/>
              </a:solidFill>
              <a:latin typeface="Calibri Bold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642286" y="18756923"/>
            <a:ext cx="93600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t" anchorCtr="1">
            <a:spAutoFit/>
          </a:bodyPr>
          <a:lstStyle/>
          <a:p>
            <a:r>
              <a:rPr lang="en-US" sz="3600" cap="all" dirty="0" smtClean="0">
                <a:solidFill>
                  <a:schemeClr val="bg1"/>
                </a:solidFill>
                <a:latin typeface="Calibri Bold" charset="0"/>
              </a:rPr>
              <a:t>references</a:t>
            </a:r>
            <a:endParaRPr lang="en-US" sz="3600" cap="all" dirty="0">
              <a:solidFill>
                <a:schemeClr val="bg1"/>
              </a:solidFill>
              <a:latin typeface="Calibri Bold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642286" y="24899815"/>
            <a:ext cx="93600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t" anchorCtr="1">
            <a:spAutoFit/>
          </a:bodyPr>
          <a:lstStyle/>
          <a:p>
            <a:r>
              <a:rPr lang="en-US" sz="3600" cap="all" dirty="0" smtClean="0">
                <a:solidFill>
                  <a:schemeClr val="bg1"/>
                </a:solidFill>
                <a:latin typeface="Calibri Bold" charset="0"/>
              </a:rPr>
              <a:t>Acknowledgements</a:t>
            </a:r>
            <a:endParaRPr lang="en-US" sz="3600" cap="all" dirty="0">
              <a:solidFill>
                <a:schemeClr val="bg1"/>
              </a:solidFill>
              <a:latin typeface="Calibri Bold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442174" y="12765649"/>
            <a:ext cx="93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Insert relevant information here</a:t>
            </a:r>
            <a:endParaRPr lang="en-US" sz="3600" dirty="0"/>
          </a:p>
        </p:txBody>
      </p:sp>
      <p:sp>
        <p:nvSpPr>
          <p:cNvPr id="51" name="TextBox 50"/>
          <p:cNvSpPr txBox="1"/>
          <p:nvPr/>
        </p:nvSpPr>
        <p:spPr>
          <a:xfrm>
            <a:off x="22376861" y="12649240"/>
            <a:ext cx="93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Insert relevant information here</a:t>
            </a:r>
            <a:endParaRPr lang="en-US" sz="3600" dirty="0"/>
          </a:p>
        </p:txBody>
      </p:sp>
      <p:sp>
        <p:nvSpPr>
          <p:cNvPr id="52" name="TextBox 51"/>
          <p:cNvSpPr txBox="1"/>
          <p:nvPr/>
        </p:nvSpPr>
        <p:spPr>
          <a:xfrm>
            <a:off x="33642286" y="12765649"/>
            <a:ext cx="93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Insert relevant information here</a:t>
            </a:r>
            <a:endParaRPr lang="en-US" sz="3600" dirty="0"/>
          </a:p>
        </p:txBody>
      </p:sp>
      <p:sp>
        <p:nvSpPr>
          <p:cNvPr id="53" name="TextBox 52"/>
          <p:cNvSpPr txBox="1"/>
          <p:nvPr/>
        </p:nvSpPr>
        <p:spPr>
          <a:xfrm>
            <a:off x="33642286" y="19783471"/>
            <a:ext cx="93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Insert relevant information here</a:t>
            </a:r>
            <a:endParaRPr lang="en-US" sz="3600" dirty="0"/>
          </a:p>
        </p:txBody>
      </p:sp>
      <p:sp>
        <p:nvSpPr>
          <p:cNvPr id="54" name="TextBox 53"/>
          <p:cNvSpPr txBox="1"/>
          <p:nvPr/>
        </p:nvSpPr>
        <p:spPr>
          <a:xfrm>
            <a:off x="33642286" y="26020148"/>
            <a:ext cx="93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Insert relevant information here</a:t>
            </a:r>
            <a:endParaRPr lang="en-US" sz="3600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10691446" y="11317847"/>
            <a:ext cx="0" cy="20334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1786066" y="11317847"/>
            <a:ext cx="0" cy="20334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2930122" y="11317845"/>
            <a:ext cx="58616" cy="188573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450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42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Bold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Manoharan, Gayathri</cp:lastModifiedBy>
  <cp:revision>18</cp:revision>
  <dcterms:created xsi:type="dcterms:W3CDTF">2017-01-12T20:37:04Z</dcterms:created>
  <dcterms:modified xsi:type="dcterms:W3CDTF">2019-02-19T16:20:15Z</dcterms:modified>
</cp:coreProperties>
</file>