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54" r:id="rId4"/>
  </p:sldMasterIdLst>
  <p:sldIdLst>
    <p:sldId id="256" r:id="rId5"/>
  </p:sldIdLst>
  <p:sldSz cx="7772400" cy="10058400"/>
  <p:notesSz cx="6858000" cy="9144000"/>
  <p:defaultTextStyle>
    <a:defPPr>
      <a:defRPr lang="en-US"/>
    </a:defPPr>
    <a:lvl1pPr marL="0" algn="l" defTabSz="1027053" rtl="0" eaLnBrk="1" latinLnBrk="0" hangingPunct="1">
      <a:defRPr sz="2022" kern="1200">
        <a:solidFill>
          <a:schemeClr val="tx1"/>
        </a:solidFill>
        <a:latin typeface="+mn-lt"/>
        <a:ea typeface="+mn-ea"/>
        <a:cs typeface="+mn-cs"/>
      </a:defRPr>
    </a:lvl1pPr>
    <a:lvl2pPr marL="513527" algn="l" defTabSz="1027053" rtl="0" eaLnBrk="1" latinLnBrk="0" hangingPunct="1">
      <a:defRPr sz="2022" kern="1200">
        <a:solidFill>
          <a:schemeClr val="tx1"/>
        </a:solidFill>
        <a:latin typeface="+mn-lt"/>
        <a:ea typeface="+mn-ea"/>
        <a:cs typeface="+mn-cs"/>
      </a:defRPr>
    </a:lvl2pPr>
    <a:lvl3pPr marL="1027053" algn="l" defTabSz="1027053" rtl="0" eaLnBrk="1" latinLnBrk="0" hangingPunct="1">
      <a:defRPr sz="2022" kern="1200">
        <a:solidFill>
          <a:schemeClr val="tx1"/>
        </a:solidFill>
        <a:latin typeface="+mn-lt"/>
        <a:ea typeface="+mn-ea"/>
        <a:cs typeface="+mn-cs"/>
      </a:defRPr>
    </a:lvl3pPr>
    <a:lvl4pPr marL="1540582" algn="l" defTabSz="1027053" rtl="0" eaLnBrk="1" latinLnBrk="0" hangingPunct="1">
      <a:defRPr sz="2022" kern="1200">
        <a:solidFill>
          <a:schemeClr val="tx1"/>
        </a:solidFill>
        <a:latin typeface="+mn-lt"/>
        <a:ea typeface="+mn-ea"/>
        <a:cs typeface="+mn-cs"/>
      </a:defRPr>
    </a:lvl4pPr>
    <a:lvl5pPr marL="2054109" algn="l" defTabSz="1027053" rtl="0" eaLnBrk="1" latinLnBrk="0" hangingPunct="1">
      <a:defRPr sz="2022" kern="1200">
        <a:solidFill>
          <a:schemeClr val="tx1"/>
        </a:solidFill>
        <a:latin typeface="+mn-lt"/>
        <a:ea typeface="+mn-ea"/>
        <a:cs typeface="+mn-cs"/>
      </a:defRPr>
    </a:lvl5pPr>
    <a:lvl6pPr marL="2567635" algn="l" defTabSz="1027053" rtl="0" eaLnBrk="1" latinLnBrk="0" hangingPunct="1">
      <a:defRPr sz="2022" kern="1200">
        <a:solidFill>
          <a:schemeClr val="tx1"/>
        </a:solidFill>
        <a:latin typeface="+mn-lt"/>
        <a:ea typeface="+mn-ea"/>
        <a:cs typeface="+mn-cs"/>
      </a:defRPr>
    </a:lvl6pPr>
    <a:lvl7pPr marL="3081162" algn="l" defTabSz="1027053" rtl="0" eaLnBrk="1" latinLnBrk="0" hangingPunct="1">
      <a:defRPr sz="2022" kern="1200">
        <a:solidFill>
          <a:schemeClr val="tx1"/>
        </a:solidFill>
        <a:latin typeface="+mn-lt"/>
        <a:ea typeface="+mn-ea"/>
        <a:cs typeface="+mn-cs"/>
      </a:defRPr>
    </a:lvl7pPr>
    <a:lvl8pPr marL="3594689" algn="l" defTabSz="1027053" rtl="0" eaLnBrk="1" latinLnBrk="0" hangingPunct="1">
      <a:defRPr sz="2022" kern="1200">
        <a:solidFill>
          <a:schemeClr val="tx1"/>
        </a:solidFill>
        <a:latin typeface="+mn-lt"/>
        <a:ea typeface="+mn-ea"/>
        <a:cs typeface="+mn-cs"/>
      </a:defRPr>
    </a:lvl8pPr>
    <a:lvl9pPr marL="4108217" algn="l" defTabSz="1027053" rtl="0" eaLnBrk="1" latinLnBrk="0" hangingPunct="1">
      <a:defRPr sz="2022"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4FE4C3-2AFC-CA1F-5D6C-11E00EBDDA4E}" v="66" dt="2026-07-15T16:47:27.197"/>
    <p1510:client id="{AA0FE6E5-E1C8-406E-5D58-C815B928E004}" v="5" dt="2026-07-15T17:18:30.6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65"/>
    <p:restoredTop sz="96208"/>
  </p:normalViewPr>
  <p:slideViewPr>
    <p:cSldViewPr snapToGrid="0">
      <p:cViewPr varScale="1">
        <p:scale>
          <a:sx n="51" d="100"/>
          <a:sy n="51" d="100"/>
        </p:scale>
        <p:origin x="215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nger, Kayla" userId="S::kel812@usask.ca::453146ff-6968-41b9-b8ae-575ec6dcebf5" providerId="AD" clId="Web-{AA0FE6E5-E1C8-406E-5D58-C815B928E004}"/>
    <pc:docChg chg="modSld">
      <pc:chgData name="Langer, Kayla" userId="S::kel812@usask.ca::453146ff-6968-41b9-b8ae-575ec6dcebf5" providerId="AD" clId="Web-{AA0FE6E5-E1C8-406E-5D58-C815B928E004}" dt="2026-07-15T17:18:30.604" v="4" actId="20577"/>
      <pc:docMkLst>
        <pc:docMk/>
      </pc:docMkLst>
      <pc:sldChg chg="modSp">
        <pc:chgData name="Langer, Kayla" userId="S::kel812@usask.ca::453146ff-6968-41b9-b8ae-575ec6dcebf5" providerId="AD" clId="Web-{AA0FE6E5-E1C8-406E-5D58-C815B928E004}" dt="2026-07-15T17:18:30.604" v="4" actId="20577"/>
        <pc:sldMkLst>
          <pc:docMk/>
          <pc:sldMk cId="2630730222" sldId="256"/>
        </pc:sldMkLst>
        <pc:spChg chg="mod">
          <ac:chgData name="Langer, Kayla" userId="S::kel812@usask.ca::453146ff-6968-41b9-b8ae-575ec6dcebf5" providerId="AD" clId="Web-{AA0FE6E5-E1C8-406E-5D58-C815B928E004}" dt="2026-07-15T17:18:30.604" v="4" actId="20577"/>
          <ac:spMkLst>
            <pc:docMk/>
            <pc:sldMk cId="2630730222" sldId="256"/>
            <ac:spMk id="5" creationId="{F3C519DA-6C6C-E125-295B-471B21D07CE0}"/>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 P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F15EBEC-9E89-9726-8DF2-BC83C3C9665E}"/>
              </a:ext>
            </a:extLst>
          </p:cNvPr>
          <p:cNvSpPr>
            <a:spLocks noGrp="1"/>
          </p:cNvSpPr>
          <p:nvPr>
            <p:ph type="body" sz="quarter" idx="10"/>
          </p:nvPr>
        </p:nvSpPr>
        <p:spPr>
          <a:xfrm>
            <a:off x="4377447" y="3805457"/>
            <a:ext cx="2504386" cy="38782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pic>
        <p:nvPicPr>
          <p:cNvPr id="10" name="Picture 9">
            <a:extLst>
              <a:ext uri="{FF2B5EF4-FFF2-40B4-BE49-F238E27FC236}">
                <a16:creationId xmlns:a16="http://schemas.microsoft.com/office/drawing/2014/main" id="{82C95145-E2A1-41BB-2A05-EC37BD46E6A0}"/>
              </a:ext>
            </a:extLst>
          </p:cNvPr>
          <p:cNvPicPr>
            <a:picLocks noChangeAspect="1"/>
          </p:cNvPicPr>
          <p:nvPr userDrawn="1"/>
        </p:nvPicPr>
        <p:blipFill>
          <a:blip r:embed="rId2"/>
          <a:stretch>
            <a:fillRect/>
          </a:stretch>
        </p:blipFill>
        <p:spPr>
          <a:xfrm>
            <a:off x="7100313" y="8138554"/>
            <a:ext cx="787400" cy="520700"/>
          </a:xfrm>
          <a:prstGeom prst="rect">
            <a:avLst/>
          </a:prstGeom>
        </p:spPr>
      </p:pic>
      <p:sp>
        <p:nvSpPr>
          <p:cNvPr id="8" name="Picture Placeholder 7">
            <a:extLst>
              <a:ext uri="{FF2B5EF4-FFF2-40B4-BE49-F238E27FC236}">
                <a16:creationId xmlns:a16="http://schemas.microsoft.com/office/drawing/2014/main" id="{DFCBBC2A-E710-70B1-B57B-C17C7A3EA4EE}"/>
              </a:ext>
            </a:extLst>
          </p:cNvPr>
          <p:cNvSpPr>
            <a:spLocks noGrp="1"/>
          </p:cNvSpPr>
          <p:nvPr>
            <p:ph type="pic" sz="quarter" idx="11"/>
          </p:nvPr>
        </p:nvSpPr>
        <p:spPr>
          <a:xfrm>
            <a:off x="-779821" y="3805457"/>
            <a:ext cx="4666020" cy="4666020"/>
          </a:xfrm>
          <a:custGeom>
            <a:avLst/>
            <a:gdLst>
              <a:gd name="connsiteX0" fmla="*/ 2244739 w 4489478"/>
              <a:gd name="connsiteY0" fmla="*/ 0 h 4489478"/>
              <a:gd name="connsiteX1" fmla="*/ 4489478 w 4489478"/>
              <a:gd name="connsiteY1" fmla="*/ 2244739 h 4489478"/>
              <a:gd name="connsiteX2" fmla="*/ 2244739 w 4489478"/>
              <a:gd name="connsiteY2" fmla="*/ 4489478 h 4489478"/>
              <a:gd name="connsiteX3" fmla="*/ 0 w 4489478"/>
              <a:gd name="connsiteY3" fmla="*/ 2244739 h 4489478"/>
              <a:gd name="connsiteX4" fmla="*/ 2244739 w 4489478"/>
              <a:gd name="connsiteY4" fmla="*/ 0 h 4489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9478" h="4489478">
                <a:moveTo>
                  <a:pt x="2244739" y="0"/>
                </a:moveTo>
                <a:cubicBezTo>
                  <a:pt x="3484474" y="0"/>
                  <a:pt x="4489478" y="1005004"/>
                  <a:pt x="4489478" y="2244739"/>
                </a:cubicBezTo>
                <a:cubicBezTo>
                  <a:pt x="4489478" y="3484474"/>
                  <a:pt x="3484474" y="4489478"/>
                  <a:pt x="2244739" y="4489478"/>
                </a:cubicBezTo>
                <a:cubicBezTo>
                  <a:pt x="1005004" y="4489478"/>
                  <a:pt x="0" y="3484474"/>
                  <a:pt x="0" y="2244739"/>
                </a:cubicBezTo>
                <a:cubicBezTo>
                  <a:pt x="0" y="1005004"/>
                  <a:pt x="1005004" y="0"/>
                  <a:pt x="2244739" y="0"/>
                </a:cubicBezTo>
                <a:close/>
              </a:path>
            </a:pathLst>
          </a:custGeom>
        </p:spPr>
        <p:txBody>
          <a:bodyPr wrap="square">
            <a:noAutofit/>
          </a:bodyPr>
          <a:lstStyle>
            <a:lvl1pPr>
              <a:defRPr sz="1200" b="0" i="0" baseline="0">
                <a:solidFill>
                  <a:schemeClr val="tx1"/>
                </a:solidFill>
              </a:defRPr>
            </a:lvl1pPr>
          </a:lstStyle>
          <a:p>
            <a:r>
              <a:rPr lang="en-US" dirty="0"/>
              <a:t>Click icon to add picture</a:t>
            </a:r>
            <a:endParaRPr lang="en-CA" dirty="0"/>
          </a:p>
        </p:txBody>
      </p:sp>
      <p:sp>
        <p:nvSpPr>
          <p:cNvPr id="3" name="Title 2">
            <a:extLst>
              <a:ext uri="{FF2B5EF4-FFF2-40B4-BE49-F238E27FC236}">
                <a16:creationId xmlns:a16="http://schemas.microsoft.com/office/drawing/2014/main" id="{916A148C-6B80-DECB-63AC-52666089186E}"/>
              </a:ext>
            </a:extLst>
          </p:cNvPr>
          <p:cNvSpPr>
            <a:spLocks noGrp="1"/>
          </p:cNvSpPr>
          <p:nvPr>
            <p:ph type="title"/>
          </p:nvPr>
        </p:nvSpPr>
        <p:spPr>
          <a:xfrm>
            <a:off x="890564" y="770727"/>
            <a:ext cx="5991270" cy="1940993"/>
          </a:xfrm>
        </p:spPr>
        <p:txBody>
          <a:bodyPr/>
          <a:lstStyle/>
          <a:p>
            <a:r>
              <a:rPr lang="en-US" dirty="0"/>
              <a:t>Click to edit Master title style</a:t>
            </a:r>
            <a:endParaRPr lang="en-CA" dirty="0"/>
          </a:p>
        </p:txBody>
      </p:sp>
      <p:sp>
        <p:nvSpPr>
          <p:cNvPr id="18" name="Text Placeholder 17">
            <a:extLst>
              <a:ext uri="{FF2B5EF4-FFF2-40B4-BE49-F238E27FC236}">
                <a16:creationId xmlns:a16="http://schemas.microsoft.com/office/drawing/2014/main" id="{E2AF24C6-2178-27D9-B90C-A7CDC3C61139}"/>
              </a:ext>
            </a:extLst>
          </p:cNvPr>
          <p:cNvSpPr>
            <a:spLocks noGrp="1"/>
          </p:cNvSpPr>
          <p:nvPr>
            <p:ph type="body" sz="quarter" idx="12"/>
          </p:nvPr>
        </p:nvSpPr>
        <p:spPr>
          <a:xfrm>
            <a:off x="4377445" y="8659254"/>
            <a:ext cx="2505075" cy="806450"/>
          </a:xfrm>
        </p:spPr>
        <p:txBody>
          <a:bodyPr/>
          <a:lstStyle>
            <a:lvl1pPr>
              <a:lnSpc>
                <a:spcPts val="1700"/>
              </a:lnSpc>
              <a:spcAft>
                <a:spcPts val="0"/>
              </a:spcAft>
              <a:defRPr sz="1300" b="1" i="0" baseline="0">
                <a:solidFill>
                  <a:schemeClr val="tx2"/>
                </a:solidFill>
              </a:defRPr>
            </a:lvl1pPr>
            <a:lvl2pPr>
              <a:lnSpc>
                <a:spcPts val="1700"/>
              </a:lnSpc>
              <a:spcAft>
                <a:spcPts val="0"/>
              </a:spcAft>
              <a:defRPr sz="1300" baseline="0">
                <a:solidFill>
                  <a:schemeClr val="tx2"/>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Tree>
    <p:extLst>
      <p:ext uri="{BB962C8B-B14F-4D97-AF65-F5344CB8AC3E}">
        <p14:creationId xmlns:p14="http://schemas.microsoft.com/office/powerpoint/2010/main" val="403662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ondary Page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21E4B8C-A1E2-47CB-3D41-1DB0E3027DB7}"/>
              </a:ext>
            </a:extLst>
          </p:cNvPr>
          <p:cNvSpPr>
            <a:spLocks noGrp="1"/>
          </p:cNvSpPr>
          <p:nvPr>
            <p:ph type="body" sz="quarter" idx="10"/>
          </p:nvPr>
        </p:nvSpPr>
        <p:spPr>
          <a:xfrm>
            <a:off x="790482" y="625546"/>
            <a:ext cx="6139273" cy="7764747"/>
          </a:xfrm>
        </p:spPr>
        <p:txBody>
          <a:bodyPr numCol="2" spcCol="283464"/>
          <a:lstStyle>
            <a:lvl1pPr>
              <a:lnSpc>
                <a:spcPts val="3100"/>
              </a:lnSpc>
              <a:spcAft>
                <a:spcPts val="1200"/>
              </a:spcAft>
              <a:defRPr sz="2900" b="1" i="0" baseline="0">
                <a:latin typeface="+mj-lt"/>
              </a:defRPr>
            </a:lvl1pPr>
            <a:lvl2pPr>
              <a:lnSpc>
                <a:spcPts val="1500"/>
              </a:lnSpc>
              <a:defRPr sz="1000" b="0" i="0" baseline="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Picture Placeholder 7">
            <a:extLst>
              <a:ext uri="{FF2B5EF4-FFF2-40B4-BE49-F238E27FC236}">
                <a16:creationId xmlns:a16="http://schemas.microsoft.com/office/drawing/2014/main" id="{3593D69B-667E-F248-3544-5924C4288FCA}"/>
              </a:ext>
            </a:extLst>
          </p:cNvPr>
          <p:cNvSpPr>
            <a:spLocks noGrp="1"/>
          </p:cNvSpPr>
          <p:nvPr>
            <p:ph type="pic" sz="quarter" idx="12"/>
          </p:nvPr>
        </p:nvSpPr>
        <p:spPr>
          <a:xfrm>
            <a:off x="793705" y="4005068"/>
            <a:ext cx="2684948" cy="2684948"/>
          </a:xfrm>
          <a:custGeom>
            <a:avLst/>
            <a:gdLst>
              <a:gd name="connsiteX0" fmla="*/ 2244739 w 4489478"/>
              <a:gd name="connsiteY0" fmla="*/ 0 h 4489478"/>
              <a:gd name="connsiteX1" fmla="*/ 4489478 w 4489478"/>
              <a:gd name="connsiteY1" fmla="*/ 2244739 h 4489478"/>
              <a:gd name="connsiteX2" fmla="*/ 2244739 w 4489478"/>
              <a:gd name="connsiteY2" fmla="*/ 4489478 h 4489478"/>
              <a:gd name="connsiteX3" fmla="*/ 0 w 4489478"/>
              <a:gd name="connsiteY3" fmla="*/ 2244739 h 4489478"/>
              <a:gd name="connsiteX4" fmla="*/ 2244739 w 4489478"/>
              <a:gd name="connsiteY4" fmla="*/ 0 h 4489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9478" h="4489478">
                <a:moveTo>
                  <a:pt x="2244739" y="0"/>
                </a:moveTo>
                <a:cubicBezTo>
                  <a:pt x="3484474" y="0"/>
                  <a:pt x="4489478" y="1005004"/>
                  <a:pt x="4489478" y="2244739"/>
                </a:cubicBezTo>
                <a:cubicBezTo>
                  <a:pt x="4489478" y="3484474"/>
                  <a:pt x="3484474" y="4489478"/>
                  <a:pt x="2244739" y="4489478"/>
                </a:cubicBezTo>
                <a:cubicBezTo>
                  <a:pt x="1005004" y="4489478"/>
                  <a:pt x="0" y="3484474"/>
                  <a:pt x="0" y="2244739"/>
                </a:cubicBezTo>
                <a:cubicBezTo>
                  <a:pt x="0" y="1005004"/>
                  <a:pt x="1005004" y="0"/>
                  <a:pt x="2244739" y="0"/>
                </a:cubicBezTo>
                <a:close/>
              </a:path>
            </a:pathLst>
          </a:custGeom>
        </p:spPr>
        <p:txBody>
          <a:bodyPr wrap="square">
            <a:noAutofit/>
          </a:bodyPr>
          <a:lstStyle>
            <a:lvl1pPr>
              <a:defRPr sz="1200" b="0" i="0" baseline="0">
                <a:solidFill>
                  <a:schemeClr val="tx1"/>
                </a:solidFill>
              </a:defRPr>
            </a:lvl1pPr>
          </a:lstStyle>
          <a:p>
            <a:r>
              <a:rPr lang="en-US"/>
              <a:t>Click icon to add picture</a:t>
            </a:r>
            <a:endParaRPr lang="en-CA" dirty="0"/>
          </a:p>
        </p:txBody>
      </p:sp>
      <p:pic>
        <p:nvPicPr>
          <p:cNvPr id="9" name="Picture 8">
            <a:extLst>
              <a:ext uri="{FF2B5EF4-FFF2-40B4-BE49-F238E27FC236}">
                <a16:creationId xmlns:a16="http://schemas.microsoft.com/office/drawing/2014/main" id="{F076743D-1D12-0B10-1D20-D9E67161A811}"/>
              </a:ext>
            </a:extLst>
          </p:cNvPr>
          <p:cNvPicPr>
            <a:picLocks noChangeAspect="1"/>
          </p:cNvPicPr>
          <p:nvPr userDrawn="1"/>
        </p:nvPicPr>
        <p:blipFill>
          <a:blip r:embed="rId2"/>
          <a:stretch>
            <a:fillRect/>
          </a:stretch>
        </p:blipFill>
        <p:spPr>
          <a:xfrm>
            <a:off x="7099923" y="362183"/>
            <a:ext cx="787400" cy="520700"/>
          </a:xfrm>
          <a:prstGeom prst="rect">
            <a:avLst/>
          </a:prstGeom>
        </p:spPr>
      </p:pic>
      <p:sp>
        <p:nvSpPr>
          <p:cNvPr id="13" name="Picture Placeholder 12">
            <a:extLst>
              <a:ext uri="{FF2B5EF4-FFF2-40B4-BE49-F238E27FC236}">
                <a16:creationId xmlns:a16="http://schemas.microsoft.com/office/drawing/2014/main" id="{AA584739-C9FC-F182-56A4-31D70B1EF723}"/>
              </a:ext>
            </a:extLst>
          </p:cNvPr>
          <p:cNvSpPr>
            <a:spLocks noGrp="1"/>
          </p:cNvSpPr>
          <p:nvPr>
            <p:ph type="pic" sz="quarter" idx="11"/>
          </p:nvPr>
        </p:nvSpPr>
        <p:spPr>
          <a:xfrm>
            <a:off x="4029075" y="1331975"/>
            <a:ext cx="3743325" cy="4750307"/>
          </a:xfrm>
        </p:spPr>
        <p:txBody>
          <a:bodyPr/>
          <a:lstStyle>
            <a:lvl1pPr>
              <a:defRPr sz="1200" b="0" i="0" baseline="0">
                <a:solidFill>
                  <a:schemeClr val="tx1"/>
                </a:solidFill>
              </a:defRPr>
            </a:lvl1pPr>
          </a:lstStyle>
          <a:p>
            <a:r>
              <a:rPr lang="en-US"/>
              <a:t>Click icon to add picture</a:t>
            </a:r>
            <a:endParaRPr lang="en-CA" dirty="0"/>
          </a:p>
        </p:txBody>
      </p:sp>
      <p:pic>
        <p:nvPicPr>
          <p:cNvPr id="11" name="Picture 10">
            <a:extLst>
              <a:ext uri="{FF2B5EF4-FFF2-40B4-BE49-F238E27FC236}">
                <a16:creationId xmlns:a16="http://schemas.microsoft.com/office/drawing/2014/main" id="{FED9BFB4-C62E-C115-2B5A-96E84E4721CF}"/>
              </a:ext>
            </a:extLst>
          </p:cNvPr>
          <p:cNvPicPr>
            <a:picLocks noChangeAspect="1"/>
          </p:cNvPicPr>
          <p:nvPr userDrawn="1"/>
        </p:nvPicPr>
        <p:blipFill>
          <a:blip r:embed="rId3"/>
          <a:stretch>
            <a:fillRect/>
          </a:stretch>
        </p:blipFill>
        <p:spPr>
          <a:xfrm>
            <a:off x="-163248" y="8940380"/>
            <a:ext cx="990600" cy="520700"/>
          </a:xfrm>
          <a:prstGeom prst="rect">
            <a:avLst/>
          </a:prstGeom>
        </p:spPr>
      </p:pic>
      <p:pic>
        <p:nvPicPr>
          <p:cNvPr id="20" name="Picture 19">
            <a:extLst>
              <a:ext uri="{FF2B5EF4-FFF2-40B4-BE49-F238E27FC236}">
                <a16:creationId xmlns:a16="http://schemas.microsoft.com/office/drawing/2014/main" id="{89C5E34F-45DA-6C4B-3328-25974AC5D4BA}"/>
              </a:ext>
            </a:extLst>
          </p:cNvPr>
          <p:cNvPicPr>
            <a:picLocks noChangeAspect="1"/>
          </p:cNvPicPr>
          <p:nvPr userDrawn="1"/>
        </p:nvPicPr>
        <p:blipFill>
          <a:blip r:embed="rId4"/>
          <a:stretch>
            <a:fillRect/>
          </a:stretch>
        </p:blipFill>
        <p:spPr>
          <a:xfrm>
            <a:off x="5957875" y="8763000"/>
            <a:ext cx="1355632" cy="661483"/>
          </a:xfrm>
          <a:prstGeom prst="rect">
            <a:avLst/>
          </a:prstGeom>
        </p:spPr>
      </p:pic>
      <p:sp>
        <p:nvSpPr>
          <p:cNvPr id="21" name="Text Placeholder 17">
            <a:extLst>
              <a:ext uri="{FF2B5EF4-FFF2-40B4-BE49-F238E27FC236}">
                <a16:creationId xmlns:a16="http://schemas.microsoft.com/office/drawing/2014/main" id="{179EAB18-6068-B2E0-7EEC-2901ED4E9AB2}"/>
              </a:ext>
            </a:extLst>
          </p:cNvPr>
          <p:cNvSpPr>
            <a:spLocks noGrp="1"/>
          </p:cNvSpPr>
          <p:nvPr>
            <p:ph type="body" sz="quarter" idx="13"/>
          </p:nvPr>
        </p:nvSpPr>
        <p:spPr>
          <a:xfrm>
            <a:off x="3184184" y="8919571"/>
            <a:ext cx="2505075" cy="438296"/>
          </a:xfrm>
        </p:spPr>
        <p:txBody>
          <a:bodyPr/>
          <a:lstStyle>
            <a:lvl1pPr algn="r">
              <a:lnSpc>
                <a:spcPts val="1700"/>
              </a:lnSpc>
              <a:spcAft>
                <a:spcPts val="0"/>
              </a:spcAft>
              <a:defRPr sz="1300" b="1" i="0" baseline="0">
                <a:solidFill>
                  <a:schemeClr val="tx2"/>
                </a:solidFill>
              </a:defRPr>
            </a:lvl1pPr>
            <a:lvl2pPr algn="r">
              <a:lnSpc>
                <a:spcPts val="1700"/>
              </a:lnSpc>
              <a:spcAft>
                <a:spcPts val="0"/>
              </a:spcAft>
              <a:defRPr sz="1300" baseline="0">
                <a:solidFill>
                  <a:schemeClr val="tx2"/>
                </a:solidFill>
              </a:defRPr>
            </a:lvl2pPr>
            <a:lvl3pPr algn="r">
              <a:defRPr/>
            </a:lvl3pPr>
            <a:lvl4pPr algn="r">
              <a:defRPr/>
            </a:lvl4pPr>
            <a:lvl5pPr algn="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Tree>
    <p:extLst>
      <p:ext uri="{BB962C8B-B14F-4D97-AF65-F5344CB8AC3E}">
        <p14:creationId xmlns:p14="http://schemas.microsoft.com/office/powerpoint/2010/main" val="20452752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1801B4-6CDD-CE74-4817-E6938E9AB195}"/>
              </a:ext>
            </a:extLst>
          </p:cNvPr>
          <p:cNvSpPr>
            <a:spLocks noGrp="1"/>
          </p:cNvSpPr>
          <p:nvPr>
            <p:ph type="body" idx="1"/>
          </p:nvPr>
        </p:nvSpPr>
        <p:spPr>
          <a:xfrm>
            <a:off x="4377447" y="3805457"/>
            <a:ext cx="2504386" cy="394288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6" name="Title Placeholder 5">
            <a:extLst>
              <a:ext uri="{FF2B5EF4-FFF2-40B4-BE49-F238E27FC236}">
                <a16:creationId xmlns:a16="http://schemas.microsoft.com/office/drawing/2014/main" id="{2F0081B9-23F1-5E93-0AAC-0C0449901828}"/>
              </a:ext>
            </a:extLst>
          </p:cNvPr>
          <p:cNvSpPr>
            <a:spLocks noGrp="1"/>
          </p:cNvSpPr>
          <p:nvPr>
            <p:ph type="title"/>
          </p:nvPr>
        </p:nvSpPr>
        <p:spPr>
          <a:xfrm>
            <a:off x="890564" y="770727"/>
            <a:ext cx="5991269" cy="1940993"/>
          </a:xfrm>
          <a:prstGeom prst="rect">
            <a:avLst/>
          </a:prstGeom>
        </p:spPr>
        <p:txBody>
          <a:bodyPr vert="horz" lIns="0" tIns="0" rIns="0" bIns="0" rtlCol="0" anchor="t" anchorCtr="0">
            <a:noAutofit/>
          </a:bodyPr>
          <a:lstStyle/>
          <a:p>
            <a:r>
              <a:rPr lang="en-US"/>
              <a:t>Click to edit Master title style</a:t>
            </a:r>
            <a:endParaRPr lang="en-CA" dirty="0"/>
          </a:p>
        </p:txBody>
      </p:sp>
    </p:spTree>
    <p:extLst>
      <p:ext uri="{BB962C8B-B14F-4D97-AF65-F5344CB8AC3E}">
        <p14:creationId xmlns:p14="http://schemas.microsoft.com/office/powerpoint/2010/main" val="2345296036"/>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571226" rtl="0" eaLnBrk="1" latinLnBrk="0" hangingPunct="1">
        <a:lnSpc>
          <a:spcPts val="7600"/>
        </a:lnSpc>
        <a:spcBef>
          <a:spcPct val="0"/>
        </a:spcBef>
        <a:buNone/>
        <a:defRPr sz="7100" b="1" i="0" kern="1200" baseline="0">
          <a:solidFill>
            <a:schemeClr val="tx2"/>
          </a:solidFill>
          <a:latin typeface="+mj-lt"/>
          <a:ea typeface="+mj-ea"/>
          <a:cs typeface="Calibri" panose="020F0502020204030204" pitchFamily="34" charset="0"/>
        </a:defRPr>
      </a:lvl1pPr>
    </p:titleStyle>
    <p:bodyStyle>
      <a:lvl1pPr marL="0" indent="0" algn="l" defTabSz="571226" rtl="0" eaLnBrk="1" latinLnBrk="0" hangingPunct="1">
        <a:lnSpc>
          <a:spcPts val="1500"/>
        </a:lnSpc>
        <a:spcBef>
          <a:spcPts val="0"/>
        </a:spcBef>
        <a:spcAft>
          <a:spcPts val="600"/>
        </a:spcAft>
        <a:buFontTx/>
        <a:buNone/>
        <a:defRPr sz="1000" b="0" i="0" kern="1200" baseline="0">
          <a:solidFill>
            <a:schemeClr val="tx1"/>
          </a:solidFill>
          <a:latin typeface="+mn-lt"/>
          <a:ea typeface="+mn-ea"/>
          <a:cs typeface="+mn-cs"/>
        </a:defRPr>
      </a:lvl1pPr>
      <a:lvl2pPr marL="0" indent="0" algn="l" defTabSz="571226" rtl="0" eaLnBrk="1" latinLnBrk="0" hangingPunct="1">
        <a:lnSpc>
          <a:spcPts val="3100"/>
        </a:lnSpc>
        <a:spcBef>
          <a:spcPts val="0"/>
        </a:spcBef>
        <a:spcAft>
          <a:spcPts val="600"/>
        </a:spcAft>
        <a:buFontTx/>
        <a:buNone/>
        <a:defRPr sz="2900" b="1" i="0" kern="1200" baseline="0">
          <a:solidFill>
            <a:schemeClr val="tx1"/>
          </a:solidFill>
          <a:latin typeface="+mn-lt"/>
          <a:ea typeface="+mn-ea"/>
          <a:cs typeface="+mn-cs"/>
        </a:defRPr>
      </a:lvl2pPr>
      <a:lvl3pPr marL="0" indent="0" algn="l" defTabSz="571226" rtl="0" eaLnBrk="1" latinLnBrk="0" hangingPunct="1">
        <a:lnSpc>
          <a:spcPts val="1700"/>
        </a:lnSpc>
        <a:spcBef>
          <a:spcPts val="0"/>
        </a:spcBef>
        <a:spcAft>
          <a:spcPts val="600"/>
        </a:spcAft>
        <a:buFontTx/>
        <a:buNone/>
        <a:defRPr sz="1000" b="0" i="0" kern="1200" baseline="0">
          <a:solidFill>
            <a:schemeClr val="tx1"/>
          </a:solidFill>
          <a:latin typeface="+mn-lt"/>
          <a:ea typeface="+mn-ea"/>
          <a:cs typeface="+mn-cs"/>
        </a:defRPr>
      </a:lvl3pPr>
      <a:lvl4pPr marL="0" indent="0" algn="l" defTabSz="571226" rtl="0" eaLnBrk="1" latinLnBrk="0" hangingPunct="1">
        <a:lnSpc>
          <a:spcPts val="1700"/>
        </a:lnSpc>
        <a:spcBef>
          <a:spcPts val="0"/>
        </a:spcBef>
        <a:spcAft>
          <a:spcPts val="600"/>
        </a:spcAft>
        <a:buFontTx/>
        <a:buNone/>
        <a:defRPr sz="1000" b="1" i="0" kern="1200" baseline="0">
          <a:solidFill>
            <a:schemeClr val="tx1"/>
          </a:solidFill>
          <a:latin typeface="+mn-lt"/>
          <a:ea typeface="+mn-ea"/>
          <a:cs typeface="+mn-cs"/>
        </a:defRPr>
      </a:lvl4pPr>
      <a:lvl5pPr marL="0" indent="0" algn="l" defTabSz="571226" rtl="0" eaLnBrk="1" latinLnBrk="0" hangingPunct="1">
        <a:lnSpc>
          <a:spcPts val="1700"/>
        </a:lnSpc>
        <a:spcBef>
          <a:spcPts val="0"/>
        </a:spcBef>
        <a:spcAft>
          <a:spcPts val="600"/>
        </a:spcAft>
        <a:buFontTx/>
        <a:buNone/>
        <a:defRPr sz="1000" kern="1200" baseline="0">
          <a:solidFill>
            <a:schemeClr val="tx1"/>
          </a:solidFill>
          <a:latin typeface="+mn-lt"/>
          <a:ea typeface="+mn-ea"/>
          <a:cs typeface="+mn-cs"/>
        </a:defRPr>
      </a:lvl5pPr>
      <a:lvl6pPr marL="1570871"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6pPr>
      <a:lvl7pPr marL="1856483"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7pPr>
      <a:lvl8pPr marL="2142096"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8pPr>
      <a:lvl9pPr marL="2427709"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9pPr>
    </p:bodyStyle>
    <p:otherStyle>
      <a:defPPr>
        <a:defRPr lang="en-US"/>
      </a:defPPr>
      <a:lvl1pPr marL="0" algn="l" defTabSz="571226" rtl="0" eaLnBrk="1" latinLnBrk="0" hangingPunct="1">
        <a:defRPr sz="1124" kern="1200">
          <a:solidFill>
            <a:schemeClr val="tx1"/>
          </a:solidFill>
          <a:latin typeface="+mn-lt"/>
          <a:ea typeface="+mn-ea"/>
          <a:cs typeface="+mn-cs"/>
        </a:defRPr>
      </a:lvl1pPr>
      <a:lvl2pPr marL="285613" algn="l" defTabSz="571226" rtl="0" eaLnBrk="1" latinLnBrk="0" hangingPunct="1">
        <a:defRPr sz="1124" kern="1200">
          <a:solidFill>
            <a:schemeClr val="tx1"/>
          </a:solidFill>
          <a:latin typeface="+mn-lt"/>
          <a:ea typeface="+mn-ea"/>
          <a:cs typeface="+mn-cs"/>
        </a:defRPr>
      </a:lvl2pPr>
      <a:lvl3pPr marL="571226" algn="l" defTabSz="571226" rtl="0" eaLnBrk="1" latinLnBrk="0" hangingPunct="1">
        <a:defRPr sz="1124" kern="1200">
          <a:solidFill>
            <a:schemeClr val="tx1"/>
          </a:solidFill>
          <a:latin typeface="+mn-lt"/>
          <a:ea typeface="+mn-ea"/>
          <a:cs typeface="+mn-cs"/>
        </a:defRPr>
      </a:lvl3pPr>
      <a:lvl4pPr marL="856839" algn="l" defTabSz="571226" rtl="0" eaLnBrk="1" latinLnBrk="0" hangingPunct="1">
        <a:defRPr sz="1124" kern="1200">
          <a:solidFill>
            <a:schemeClr val="tx1"/>
          </a:solidFill>
          <a:latin typeface="+mn-lt"/>
          <a:ea typeface="+mn-ea"/>
          <a:cs typeface="+mn-cs"/>
        </a:defRPr>
      </a:lvl4pPr>
      <a:lvl5pPr marL="1142451" algn="l" defTabSz="571226" rtl="0" eaLnBrk="1" latinLnBrk="0" hangingPunct="1">
        <a:defRPr sz="1124" kern="1200">
          <a:solidFill>
            <a:schemeClr val="tx1"/>
          </a:solidFill>
          <a:latin typeface="+mn-lt"/>
          <a:ea typeface="+mn-ea"/>
          <a:cs typeface="+mn-cs"/>
        </a:defRPr>
      </a:lvl5pPr>
      <a:lvl6pPr marL="1428064" algn="l" defTabSz="571226" rtl="0" eaLnBrk="1" latinLnBrk="0" hangingPunct="1">
        <a:defRPr sz="1124" kern="1200">
          <a:solidFill>
            <a:schemeClr val="tx1"/>
          </a:solidFill>
          <a:latin typeface="+mn-lt"/>
          <a:ea typeface="+mn-ea"/>
          <a:cs typeface="+mn-cs"/>
        </a:defRPr>
      </a:lvl6pPr>
      <a:lvl7pPr marL="1713677" algn="l" defTabSz="571226" rtl="0" eaLnBrk="1" latinLnBrk="0" hangingPunct="1">
        <a:defRPr sz="1124" kern="1200">
          <a:solidFill>
            <a:schemeClr val="tx1"/>
          </a:solidFill>
          <a:latin typeface="+mn-lt"/>
          <a:ea typeface="+mn-ea"/>
          <a:cs typeface="+mn-cs"/>
        </a:defRPr>
      </a:lvl7pPr>
      <a:lvl8pPr marL="1999290" algn="l" defTabSz="571226" rtl="0" eaLnBrk="1" latinLnBrk="0" hangingPunct="1">
        <a:defRPr sz="1124" kern="1200">
          <a:solidFill>
            <a:schemeClr val="tx1"/>
          </a:solidFill>
          <a:latin typeface="+mn-lt"/>
          <a:ea typeface="+mn-ea"/>
          <a:cs typeface="+mn-cs"/>
        </a:defRPr>
      </a:lvl8pPr>
      <a:lvl9pPr marL="2284903" algn="l" defTabSz="571226" rtl="0" eaLnBrk="1" latinLnBrk="0" hangingPunct="1">
        <a:defRPr sz="1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hyperlink" Target="http://www.microresearch.ca/" TargetMode="Externa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C4278A-1B60-5F58-CFD0-BB81065BBA00}"/>
              </a:ext>
            </a:extLst>
          </p:cNvPr>
          <p:cNvSpPr>
            <a:spLocks noGrp="1"/>
          </p:cNvSpPr>
          <p:nvPr>
            <p:ph type="title"/>
          </p:nvPr>
        </p:nvSpPr>
        <p:spPr>
          <a:xfrm>
            <a:off x="2562992" y="51084"/>
            <a:ext cx="4957511" cy="1344612"/>
          </a:xfrm>
        </p:spPr>
        <p:txBody>
          <a:bodyPr/>
          <a:lstStyle/>
          <a:p>
            <a:pPr algn="r">
              <a:lnSpc>
                <a:spcPct val="100000"/>
              </a:lnSpc>
            </a:pPr>
            <a:r>
              <a:rPr lang="en-CA" sz="2800" dirty="0" err="1">
                <a:cs typeface="Calibri"/>
              </a:rPr>
              <a:t>MicroResearch</a:t>
            </a:r>
            <a:r>
              <a:rPr lang="en-CA" sz="2800" dirty="0">
                <a:cs typeface="Calibri"/>
              </a:rPr>
              <a:t> Workshops Faculty Development</a:t>
            </a:r>
            <a:endParaRPr lang="en-CA" sz="2800" dirty="0"/>
          </a:p>
        </p:txBody>
      </p:sp>
      <p:sp>
        <p:nvSpPr>
          <p:cNvPr id="5" name="Text Placeholder 4">
            <a:extLst>
              <a:ext uri="{FF2B5EF4-FFF2-40B4-BE49-F238E27FC236}">
                <a16:creationId xmlns:a16="http://schemas.microsoft.com/office/drawing/2014/main" id="{F3C519DA-6C6C-E125-295B-471B21D07CE0}"/>
              </a:ext>
            </a:extLst>
          </p:cNvPr>
          <p:cNvSpPr>
            <a:spLocks noGrp="1"/>
          </p:cNvSpPr>
          <p:nvPr>
            <p:ph type="body" sz="quarter" idx="12"/>
          </p:nvPr>
        </p:nvSpPr>
        <p:spPr>
          <a:xfrm>
            <a:off x="3245938" y="6449759"/>
            <a:ext cx="4526462" cy="806450"/>
          </a:xfrm>
        </p:spPr>
        <p:txBody>
          <a:bodyPr vert="horz" lIns="0" tIns="0" rIns="0" bIns="0" rtlCol="0" anchor="t">
            <a:noAutofit/>
          </a:bodyPr>
          <a:lstStyle/>
          <a:p>
            <a:pPr>
              <a:spcAft>
                <a:spcPts val="600"/>
              </a:spcAft>
            </a:pPr>
            <a:r>
              <a:rPr lang="en-CA" sz="1800" dirty="0"/>
              <a:t>For more information, visit </a:t>
            </a:r>
            <a:r>
              <a:rPr lang="en-CA" sz="1800" dirty="0">
                <a:hlinkClick r:id="rId2"/>
              </a:rPr>
              <a:t>www.microresearch.ca</a:t>
            </a:r>
            <a:endParaRPr lang="en-CA" sz="1800" dirty="0"/>
          </a:p>
          <a:p>
            <a:pPr>
              <a:spcAft>
                <a:spcPts val="600"/>
              </a:spcAft>
            </a:pPr>
            <a:endParaRPr lang="en-CA" sz="1800" dirty="0"/>
          </a:p>
          <a:p>
            <a:pPr>
              <a:spcAft>
                <a:spcPts val="600"/>
              </a:spcAft>
            </a:pPr>
            <a:r>
              <a:rPr lang="en-CA" sz="1800"/>
              <a:t>To register, contact Kayla at       medicinefaculty.development@usask.ca</a:t>
            </a:r>
            <a:endParaRPr lang="en-CA" sz="1800">
              <a:cs typeface="Arial"/>
            </a:endParaRPr>
          </a:p>
        </p:txBody>
      </p:sp>
      <p:pic>
        <p:nvPicPr>
          <p:cNvPr id="3" name="Picture 2"/>
          <p:cNvPicPr>
            <a:picLocks noChangeAspect="1"/>
          </p:cNvPicPr>
          <p:nvPr/>
        </p:nvPicPr>
        <p:blipFill>
          <a:blip r:embed="rId3"/>
          <a:stretch>
            <a:fillRect/>
          </a:stretch>
        </p:blipFill>
        <p:spPr>
          <a:xfrm>
            <a:off x="230497" y="493815"/>
            <a:ext cx="2336709" cy="1137876"/>
          </a:xfrm>
          <a:prstGeom prst="rect">
            <a:avLst/>
          </a:prstGeom>
        </p:spPr>
      </p:pic>
      <p:sp>
        <p:nvSpPr>
          <p:cNvPr id="8" name="Title 3">
            <a:extLst>
              <a:ext uri="{FF2B5EF4-FFF2-40B4-BE49-F238E27FC236}">
                <a16:creationId xmlns:a16="http://schemas.microsoft.com/office/drawing/2014/main" id="{DDC4278A-1B60-5F58-CFD0-BB81065BBA00}"/>
              </a:ext>
            </a:extLst>
          </p:cNvPr>
          <p:cNvSpPr txBox="1">
            <a:spLocks/>
          </p:cNvSpPr>
          <p:nvPr/>
        </p:nvSpPr>
        <p:spPr>
          <a:xfrm>
            <a:off x="797764" y="1206144"/>
            <a:ext cx="5991270" cy="1940993"/>
          </a:xfrm>
          <a:prstGeom prst="rect">
            <a:avLst/>
          </a:prstGeom>
        </p:spPr>
        <p:txBody>
          <a:bodyPr vert="horz" lIns="0" tIns="0" rIns="0" bIns="0" rtlCol="0" anchor="t" anchorCtr="0">
            <a:noAutofit/>
          </a:bodyPr>
          <a:lstStyle>
            <a:lvl1pPr algn="l" defTabSz="571226" rtl="0" eaLnBrk="1" latinLnBrk="0" hangingPunct="1">
              <a:lnSpc>
                <a:spcPts val="7600"/>
              </a:lnSpc>
              <a:spcBef>
                <a:spcPct val="0"/>
              </a:spcBef>
              <a:buNone/>
              <a:defRPr sz="7100" b="1" i="0" kern="1200" baseline="0">
                <a:solidFill>
                  <a:schemeClr val="tx2"/>
                </a:solidFill>
                <a:latin typeface="+mj-lt"/>
                <a:ea typeface="+mj-ea"/>
                <a:cs typeface="Calibri" panose="020F0502020204030204" pitchFamily="34" charset="0"/>
              </a:defRPr>
            </a:lvl1pPr>
          </a:lstStyle>
          <a:p>
            <a:pPr algn="ctr">
              <a:lnSpc>
                <a:spcPct val="100000"/>
              </a:lnSpc>
            </a:pPr>
            <a:r>
              <a:rPr lang="en-CA" sz="3200" dirty="0">
                <a:solidFill>
                  <a:schemeClr val="tx1"/>
                </a:solidFill>
                <a:cs typeface="Calibri"/>
              </a:rPr>
              <a:t>Nov 23 – Dec 4 </a:t>
            </a:r>
          </a:p>
          <a:p>
            <a:pPr algn="ctr">
              <a:lnSpc>
                <a:spcPct val="100000"/>
              </a:lnSpc>
            </a:pPr>
            <a:r>
              <a:rPr lang="en-CA" sz="2800" dirty="0">
                <a:solidFill>
                  <a:schemeClr val="tx1"/>
                </a:solidFill>
                <a:cs typeface="Calibri"/>
              </a:rPr>
              <a:t>Times TBD </a:t>
            </a:r>
            <a:br>
              <a:rPr lang="en-CA" sz="3200" dirty="0"/>
            </a:br>
            <a:endParaRPr lang="en-CA" sz="3200" dirty="0">
              <a:solidFill>
                <a:schemeClr val="tx1"/>
              </a:solidFill>
            </a:endParaRPr>
          </a:p>
        </p:txBody>
      </p:sp>
      <p:sp>
        <p:nvSpPr>
          <p:cNvPr id="10" name="Text Placeholder 1">
            <a:extLst>
              <a:ext uri="{FF2B5EF4-FFF2-40B4-BE49-F238E27FC236}">
                <a16:creationId xmlns:a16="http://schemas.microsoft.com/office/drawing/2014/main" id="{0892FCAE-EFA6-21A0-07C4-8146CDE18F5F}"/>
              </a:ext>
            </a:extLst>
          </p:cNvPr>
          <p:cNvSpPr txBox="1">
            <a:spLocks/>
          </p:cNvSpPr>
          <p:nvPr/>
        </p:nvSpPr>
        <p:spPr>
          <a:xfrm>
            <a:off x="268507" y="2241312"/>
            <a:ext cx="7235386" cy="428926"/>
          </a:xfrm>
          <a:prstGeom prst="rect">
            <a:avLst/>
          </a:prstGeom>
        </p:spPr>
        <p:txBody>
          <a:bodyPr vert="horz" lIns="0" tIns="0" rIns="0" bIns="0" rtlCol="0">
            <a:noAutofit/>
          </a:bodyPr>
          <a:lstStyle>
            <a:lvl1pPr marL="0" indent="0" algn="l" defTabSz="571226" rtl="0" eaLnBrk="1" latinLnBrk="0" hangingPunct="1">
              <a:lnSpc>
                <a:spcPts val="1500"/>
              </a:lnSpc>
              <a:spcBef>
                <a:spcPts val="0"/>
              </a:spcBef>
              <a:spcAft>
                <a:spcPts val="600"/>
              </a:spcAft>
              <a:buFontTx/>
              <a:buNone/>
              <a:defRPr sz="1000" b="0" i="0" kern="1200" baseline="0">
                <a:solidFill>
                  <a:schemeClr val="tx1"/>
                </a:solidFill>
                <a:latin typeface="+mn-lt"/>
                <a:ea typeface="+mn-ea"/>
                <a:cs typeface="+mn-cs"/>
              </a:defRPr>
            </a:lvl1pPr>
            <a:lvl2pPr marL="0" indent="0" algn="l" defTabSz="571226" rtl="0" eaLnBrk="1" latinLnBrk="0" hangingPunct="1">
              <a:lnSpc>
                <a:spcPts val="3100"/>
              </a:lnSpc>
              <a:spcBef>
                <a:spcPts val="0"/>
              </a:spcBef>
              <a:spcAft>
                <a:spcPts val="600"/>
              </a:spcAft>
              <a:buFontTx/>
              <a:buNone/>
              <a:defRPr sz="2900" b="1" i="0" kern="1200" baseline="0">
                <a:solidFill>
                  <a:schemeClr val="tx1"/>
                </a:solidFill>
                <a:latin typeface="+mn-lt"/>
                <a:ea typeface="+mn-ea"/>
                <a:cs typeface="+mn-cs"/>
              </a:defRPr>
            </a:lvl2pPr>
            <a:lvl3pPr marL="0" indent="0" algn="l" defTabSz="571226" rtl="0" eaLnBrk="1" latinLnBrk="0" hangingPunct="1">
              <a:lnSpc>
                <a:spcPts val="1700"/>
              </a:lnSpc>
              <a:spcBef>
                <a:spcPts val="0"/>
              </a:spcBef>
              <a:spcAft>
                <a:spcPts val="600"/>
              </a:spcAft>
              <a:buFontTx/>
              <a:buNone/>
              <a:defRPr sz="1000" b="0" i="0" kern="1200" baseline="0">
                <a:solidFill>
                  <a:schemeClr val="tx1"/>
                </a:solidFill>
                <a:latin typeface="+mn-lt"/>
                <a:ea typeface="+mn-ea"/>
                <a:cs typeface="+mn-cs"/>
              </a:defRPr>
            </a:lvl3pPr>
            <a:lvl4pPr marL="0" indent="0" algn="l" defTabSz="571226" rtl="0" eaLnBrk="1" latinLnBrk="0" hangingPunct="1">
              <a:lnSpc>
                <a:spcPts val="1700"/>
              </a:lnSpc>
              <a:spcBef>
                <a:spcPts val="0"/>
              </a:spcBef>
              <a:spcAft>
                <a:spcPts val="600"/>
              </a:spcAft>
              <a:buFontTx/>
              <a:buNone/>
              <a:defRPr sz="1000" b="1" i="0" kern="1200" baseline="0">
                <a:solidFill>
                  <a:schemeClr val="tx1"/>
                </a:solidFill>
                <a:latin typeface="+mn-lt"/>
                <a:ea typeface="+mn-ea"/>
                <a:cs typeface="+mn-cs"/>
              </a:defRPr>
            </a:lvl4pPr>
            <a:lvl5pPr marL="0" indent="0" algn="l" defTabSz="571226" rtl="0" eaLnBrk="1" latinLnBrk="0" hangingPunct="1">
              <a:lnSpc>
                <a:spcPts val="1700"/>
              </a:lnSpc>
              <a:spcBef>
                <a:spcPts val="0"/>
              </a:spcBef>
              <a:spcAft>
                <a:spcPts val="600"/>
              </a:spcAft>
              <a:buFontTx/>
              <a:buNone/>
              <a:defRPr sz="1000" kern="1200" baseline="0">
                <a:solidFill>
                  <a:schemeClr val="tx1"/>
                </a:solidFill>
                <a:latin typeface="+mn-lt"/>
                <a:ea typeface="+mn-ea"/>
                <a:cs typeface="+mn-cs"/>
              </a:defRPr>
            </a:lvl5pPr>
            <a:lvl6pPr marL="1570871"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6pPr>
            <a:lvl7pPr marL="1856483"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7pPr>
            <a:lvl8pPr marL="2142096"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8pPr>
            <a:lvl9pPr marL="2427709"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9pPr>
          </a:lstStyle>
          <a:p>
            <a:pPr algn="ctr">
              <a:lnSpc>
                <a:spcPct val="100000"/>
              </a:lnSpc>
            </a:pPr>
            <a:r>
              <a:rPr lang="en-US" sz="2000" b="1" dirty="0"/>
              <a:t>Interested in Community Based Health Research?</a:t>
            </a:r>
            <a:endParaRPr lang="en-CA" sz="2000" dirty="0"/>
          </a:p>
        </p:txBody>
      </p:sp>
      <p:pic>
        <p:nvPicPr>
          <p:cNvPr id="11" name="Picture 10">
            <a:extLst>
              <a:ext uri="{FF2B5EF4-FFF2-40B4-BE49-F238E27FC236}">
                <a16:creationId xmlns:a16="http://schemas.microsoft.com/office/drawing/2014/main" id="{650D233E-C47E-55E1-8265-4BA0D494AB82}"/>
              </a:ext>
            </a:extLst>
          </p:cNvPr>
          <p:cNvPicPr>
            <a:picLocks noChangeAspect="1"/>
          </p:cNvPicPr>
          <p:nvPr/>
        </p:nvPicPr>
        <p:blipFill>
          <a:blip r:embed="rId4"/>
          <a:stretch>
            <a:fillRect/>
          </a:stretch>
        </p:blipFill>
        <p:spPr>
          <a:xfrm>
            <a:off x="-100035" y="5839837"/>
            <a:ext cx="990600" cy="520700"/>
          </a:xfrm>
          <a:prstGeom prst="rect">
            <a:avLst/>
          </a:prstGeom>
        </p:spPr>
      </p:pic>
      <p:sp>
        <p:nvSpPr>
          <p:cNvPr id="7" name="Text Placeholder 6"/>
          <p:cNvSpPr>
            <a:spLocks noGrp="1"/>
          </p:cNvSpPr>
          <p:nvPr>
            <p:ph type="body" sz="quarter" idx="10"/>
          </p:nvPr>
        </p:nvSpPr>
        <p:spPr>
          <a:xfrm>
            <a:off x="234121" y="2611298"/>
            <a:ext cx="3316137" cy="3878233"/>
          </a:xfrm>
        </p:spPr>
        <p:txBody>
          <a:bodyPr/>
          <a:lstStyle/>
          <a:p>
            <a:pPr marL="285750" indent="-285750">
              <a:lnSpc>
                <a:spcPct val="100000"/>
              </a:lnSpc>
              <a:spcAft>
                <a:spcPts val="1200"/>
              </a:spcAft>
              <a:buFont typeface="Wingdings" panose="05000000000000000000" pitchFamily="2" charset="2"/>
              <a:buChar char="v"/>
            </a:pPr>
            <a:r>
              <a:rPr lang="en-US" sz="1600" dirty="0"/>
              <a:t>Learn how to design and conduct a health research project and how to write a proposal</a:t>
            </a:r>
          </a:p>
          <a:p>
            <a:pPr marL="285750" indent="-285750">
              <a:lnSpc>
                <a:spcPct val="100000"/>
              </a:lnSpc>
              <a:spcAft>
                <a:spcPts val="1200"/>
              </a:spcAft>
              <a:buFont typeface="Wingdings" panose="05000000000000000000" pitchFamily="2" charset="2"/>
              <a:buChar char="v"/>
            </a:pPr>
            <a:r>
              <a:rPr lang="en-US" sz="1600" dirty="0"/>
              <a:t>Research training and support from experienced teachers and one-on-one team coaching</a:t>
            </a:r>
          </a:p>
          <a:p>
            <a:pPr marL="285750" indent="-285750">
              <a:lnSpc>
                <a:spcPct val="100000"/>
              </a:lnSpc>
              <a:spcAft>
                <a:spcPts val="1200"/>
              </a:spcAft>
              <a:buFont typeface="Wingdings" panose="05000000000000000000" pitchFamily="2" charset="2"/>
              <a:buChar char="v"/>
            </a:pPr>
            <a:r>
              <a:rPr lang="en-US" sz="1600" dirty="0"/>
              <a:t>Address health issues within your community by bringing your own ideas to the table</a:t>
            </a:r>
          </a:p>
        </p:txBody>
      </p:sp>
      <p:sp>
        <p:nvSpPr>
          <p:cNvPr id="13" name="Rectangle 12"/>
          <p:cNvSpPr/>
          <p:nvPr/>
        </p:nvSpPr>
        <p:spPr>
          <a:xfrm>
            <a:off x="3702631" y="2536696"/>
            <a:ext cx="3650045" cy="3016210"/>
          </a:xfrm>
          <a:prstGeom prst="rect">
            <a:avLst/>
          </a:prstGeom>
        </p:spPr>
        <p:txBody>
          <a:bodyPr wrap="square">
            <a:spAutoFit/>
          </a:bodyPr>
          <a:lstStyle/>
          <a:p>
            <a:pPr marL="285750" indent="-285750">
              <a:lnSpc>
                <a:spcPct val="100000"/>
              </a:lnSpc>
              <a:spcAft>
                <a:spcPts val="1200"/>
              </a:spcAft>
              <a:buFont typeface="Wingdings" panose="05000000000000000000" pitchFamily="2" charset="2"/>
              <a:buChar char="v"/>
            </a:pPr>
            <a:r>
              <a:rPr lang="en-US" sz="1600" dirty="0"/>
              <a:t>Access to web-based research curriculum for continued learning</a:t>
            </a:r>
          </a:p>
          <a:p>
            <a:pPr marL="285750" indent="-285750">
              <a:lnSpc>
                <a:spcPct val="100000"/>
              </a:lnSpc>
              <a:spcAft>
                <a:spcPts val="1200"/>
              </a:spcAft>
              <a:buFont typeface="Wingdings" panose="05000000000000000000" pitchFamily="2" charset="2"/>
              <a:buChar char="v"/>
            </a:pPr>
            <a:r>
              <a:rPr lang="en-US" sz="1600" dirty="0"/>
              <a:t>Collaborate with other professionals and community members in your area</a:t>
            </a:r>
          </a:p>
          <a:p>
            <a:pPr marL="285750" indent="-285750">
              <a:lnSpc>
                <a:spcPct val="100000"/>
              </a:lnSpc>
              <a:spcAft>
                <a:spcPts val="1200"/>
              </a:spcAft>
              <a:buFont typeface="Wingdings" panose="05000000000000000000" pitchFamily="2" charset="2"/>
              <a:buChar char="v"/>
            </a:pPr>
            <a:r>
              <a:rPr lang="en-US" sz="1600" dirty="0"/>
              <a:t>Opportunity to apply for a research grant to implement your project</a:t>
            </a:r>
          </a:p>
          <a:p>
            <a:pPr marL="285750" indent="-285750">
              <a:lnSpc>
                <a:spcPct val="100000"/>
              </a:lnSpc>
              <a:spcAft>
                <a:spcPts val="1200"/>
              </a:spcAft>
              <a:buFont typeface="Wingdings" panose="05000000000000000000" pitchFamily="2" charset="2"/>
              <a:buChar char="v"/>
            </a:pPr>
            <a:r>
              <a:rPr lang="en-US" sz="1600" dirty="0"/>
              <a:t>Learn how to publish your research results and make a difference in your community!</a:t>
            </a:r>
          </a:p>
        </p:txBody>
      </p:sp>
      <p:sp>
        <p:nvSpPr>
          <p:cNvPr id="14" name="Text Placeholder 1">
            <a:extLst>
              <a:ext uri="{FF2B5EF4-FFF2-40B4-BE49-F238E27FC236}">
                <a16:creationId xmlns:a16="http://schemas.microsoft.com/office/drawing/2014/main" id="{0892FCAE-EFA6-21A0-07C4-8146CDE18F5F}"/>
              </a:ext>
            </a:extLst>
          </p:cNvPr>
          <p:cNvSpPr txBox="1">
            <a:spLocks/>
          </p:cNvSpPr>
          <p:nvPr/>
        </p:nvSpPr>
        <p:spPr>
          <a:xfrm>
            <a:off x="419724" y="5546119"/>
            <a:ext cx="6932951" cy="278597"/>
          </a:xfrm>
          <a:prstGeom prst="rect">
            <a:avLst/>
          </a:prstGeom>
        </p:spPr>
        <p:txBody>
          <a:bodyPr vert="horz" lIns="0" tIns="0" rIns="0" bIns="0" rtlCol="0">
            <a:noAutofit/>
          </a:bodyPr>
          <a:lstStyle>
            <a:lvl1pPr marL="0" indent="0" algn="l" defTabSz="571226" rtl="0" eaLnBrk="1" latinLnBrk="0" hangingPunct="1">
              <a:lnSpc>
                <a:spcPts val="1500"/>
              </a:lnSpc>
              <a:spcBef>
                <a:spcPts val="0"/>
              </a:spcBef>
              <a:spcAft>
                <a:spcPts val="600"/>
              </a:spcAft>
              <a:buFontTx/>
              <a:buNone/>
              <a:defRPr sz="1000" b="0" i="0" kern="1200" baseline="0">
                <a:solidFill>
                  <a:schemeClr val="tx1"/>
                </a:solidFill>
                <a:latin typeface="+mn-lt"/>
                <a:ea typeface="+mn-ea"/>
                <a:cs typeface="+mn-cs"/>
              </a:defRPr>
            </a:lvl1pPr>
            <a:lvl2pPr marL="0" indent="0" algn="l" defTabSz="571226" rtl="0" eaLnBrk="1" latinLnBrk="0" hangingPunct="1">
              <a:lnSpc>
                <a:spcPts val="3100"/>
              </a:lnSpc>
              <a:spcBef>
                <a:spcPts val="0"/>
              </a:spcBef>
              <a:spcAft>
                <a:spcPts val="600"/>
              </a:spcAft>
              <a:buFontTx/>
              <a:buNone/>
              <a:defRPr sz="2900" b="1" i="0" kern="1200" baseline="0">
                <a:solidFill>
                  <a:schemeClr val="tx1"/>
                </a:solidFill>
                <a:latin typeface="+mn-lt"/>
                <a:ea typeface="+mn-ea"/>
                <a:cs typeface="+mn-cs"/>
              </a:defRPr>
            </a:lvl2pPr>
            <a:lvl3pPr marL="0" indent="0" algn="l" defTabSz="571226" rtl="0" eaLnBrk="1" latinLnBrk="0" hangingPunct="1">
              <a:lnSpc>
                <a:spcPts val="1700"/>
              </a:lnSpc>
              <a:spcBef>
                <a:spcPts val="0"/>
              </a:spcBef>
              <a:spcAft>
                <a:spcPts val="600"/>
              </a:spcAft>
              <a:buFontTx/>
              <a:buNone/>
              <a:defRPr sz="1000" b="0" i="0" kern="1200" baseline="0">
                <a:solidFill>
                  <a:schemeClr val="tx1"/>
                </a:solidFill>
                <a:latin typeface="+mn-lt"/>
                <a:ea typeface="+mn-ea"/>
                <a:cs typeface="+mn-cs"/>
              </a:defRPr>
            </a:lvl3pPr>
            <a:lvl4pPr marL="0" indent="0" algn="l" defTabSz="571226" rtl="0" eaLnBrk="1" latinLnBrk="0" hangingPunct="1">
              <a:lnSpc>
                <a:spcPts val="1700"/>
              </a:lnSpc>
              <a:spcBef>
                <a:spcPts val="0"/>
              </a:spcBef>
              <a:spcAft>
                <a:spcPts val="600"/>
              </a:spcAft>
              <a:buFontTx/>
              <a:buNone/>
              <a:defRPr sz="1000" b="1" i="0" kern="1200" baseline="0">
                <a:solidFill>
                  <a:schemeClr val="tx1"/>
                </a:solidFill>
                <a:latin typeface="+mn-lt"/>
                <a:ea typeface="+mn-ea"/>
                <a:cs typeface="+mn-cs"/>
              </a:defRPr>
            </a:lvl4pPr>
            <a:lvl5pPr marL="0" indent="0" algn="l" defTabSz="571226" rtl="0" eaLnBrk="1" latinLnBrk="0" hangingPunct="1">
              <a:lnSpc>
                <a:spcPts val="1700"/>
              </a:lnSpc>
              <a:spcBef>
                <a:spcPts val="0"/>
              </a:spcBef>
              <a:spcAft>
                <a:spcPts val="600"/>
              </a:spcAft>
              <a:buFontTx/>
              <a:buNone/>
              <a:defRPr sz="1000" kern="1200" baseline="0">
                <a:solidFill>
                  <a:schemeClr val="tx1"/>
                </a:solidFill>
                <a:latin typeface="+mn-lt"/>
                <a:ea typeface="+mn-ea"/>
                <a:cs typeface="+mn-cs"/>
              </a:defRPr>
            </a:lvl5pPr>
            <a:lvl6pPr marL="1570871"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6pPr>
            <a:lvl7pPr marL="1856483"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7pPr>
            <a:lvl8pPr marL="2142096"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8pPr>
            <a:lvl9pPr marL="2427709" indent="-142806" algn="l" defTabSz="571226" rtl="0" eaLnBrk="1" latinLnBrk="0" hangingPunct="1">
              <a:lnSpc>
                <a:spcPct val="90000"/>
              </a:lnSpc>
              <a:spcBef>
                <a:spcPts val="312"/>
              </a:spcBef>
              <a:buFont typeface="Arial" panose="020B0604020202020204" pitchFamily="34" charset="0"/>
              <a:buChar char="•"/>
              <a:defRPr sz="1124" kern="1200">
                <a:solidFill>
                  <a:schemeClr val="tx1"/>
                </a:solidFill>
                <a:latin typeface="+mn-lt"/>
                <a:ea typeface="+mn-ea"/>
                <a:cs typeface="+mn-cs"/>
              </a:defRPr>
            </a:lvl9pPr>
          </a:lstStyle>
          <a:p>
            <a:pPr algn="ctr">
              <a:lnSpc>
                <a:spcPct val="100000"/>
              </a:lnSpc>
            </a:pPr>
            <a:r>
              <a:rPr lang="en-US" sz="2000" b="1" i="1" dirty="0"/>
              <a:t>“MicroResearch was eye-opening. I am positive that it will change my life.”</a:t>
            </a: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2140" y="9275886"/>
            <a:ext cx="831259" cy="601893"/>
          </a:xfrm>
          <a:prstGeom prst="rect">
            <a:avLst/>
          </a:prstGeom>
        </p:spPr>
      </p:pic>
      <p:pic>
        <p:nvPicPr>
          <p:cNvPr id="9" name="Picture Placeholder 8"/>
          <p:cNvPicPr>
            <a:picLocks noGrp="1" noChangeAspect="1"/>
          </p:cNvPicPr>
          <p:nvPr>
            <p:ph type="pic" sz="quarter" idx="11"/>
          </p:nvPr>
        </p:nvPicPr>
        <p:blipFill>
          <a:blip r:embed="rId6">
            <a:extLst>
              <a:ext uri="{28A0092B-C50C-407E-A947-70E740481C1C}">
                <a14:useLocalDpi xmlns:a14="http://schemas.microsoft.com/office/drawing/2010/main" val="0"/>
              </a:ext>
            </a:extLst>
          </a:blip>
          <a:srcRect l="14286" r="14286"/>
          <a:stretch>
            <a:fillRect/>
          </a:stretch>
        </p:blipFill>
        <p:spPr>
          <a:xfrm>
            <a:off x="-610123" y="6218938"/>
            <a:ext cx="3917241" cy="3917241"/>
          </a:xfrm>
        </p:spPr>
      </p:pic>
      <p:sp>
        <p:nvSpPr>
          <p:cNvPr id="6" name="TextBox 5">
            <a:extLst>
              <a:ext uri="{FF2B5EF4-FFF2-40B4-BE49-F238E27FC236}">
                <a16:creationId xmlns:a16="http://schemas.microsoft.com/office/drawing/2014/main" id="{368F19BA-E2D9-FAA6-6F51-001BA0313309}"/>
              </a:ext>
            </a:extLst>
          </p:cNvPr>
          <p:cNvSpPr txBox="1"/>
          <p:nvPr/>
        </p:nvSpPr>
        <p:spPr>
          <a:xfrm>
            <a:off x="3427624" y="7951888"/>
            <a:ext cx="3765694" cy="1323439"/>
          </a:xfrm>
          <a:prstGeom prst="rect">
            <a:avLst/>
          </a:prstGeom>
          <a:noFill/>
        </p:spPr>
        <p:txBody>
          <a:bodyPr wrap="square" rtlCol="0">
            <a:spAutoFit/>
          </a:bodyPr>
          <a:lstStyle/>
          <a:p>
            <a:r>
              <a:rPr lang="en-US" sz="1000" dirty="0"/>
              <a:t>Educationally approved by Dalhousie University Continuing Professional Development and Medical Education. This activity is an Accredited Group Learning Activity (Section 1) as defined by the Maintenance of Certification Program of the Royal College of Physicians and Surgeons of Canada and approved by Dalhousie University Continuing Professional Development and Medical Education. You may claim a maximum of 36.0 hours (credits are automatically calculated).</a:t>
            </a:r>
          </a:p>
        </p:txBody>
      </p:sp>
      <p:pic>
        <p:nvPicPr>
          <p:cNvPr id="16" name="Picture 15">
            <a:extLst>
              <a:ext uri="{FF2B5EF4-FFF2-40B4-BE49-F238E27FC236}">
                <a16:creationId xmlns:a16="http://schemas.microsoft.com/office/drawing/2014/main" id="{0B3F6430-E096-9414-7170-BA974E519D97}"/>
              </a:ext>
            </a:extLst>
          </p:cNvPr>
          <p:cNvPicPr>
            <a:picLocks noChangeAspect="1"/>
          </p:cNvPicPr>
          <p:nvPr/>
        </p:nvPicPr>
        <p:blipFill>
          <a:blip r:embed="rId7"/>
          <a:stretch>
            <a:fillRect/>
          </a:stretch>
        </p:blipFill>
        <p:spPr>
          <a:xfrm>
            <a:off x="4006707" y="9275886"/>
            <a:ext cx="3765693" cy="560848"/>
          </a:xfrm>
          <a:prstGeom prst="rect">
            <a:avLst/>
          </a:prstGeom>
        </p:spPr>
      </p:pic>
      <p:cxnSp>
        <p:nvCxnSpPr>
          <p:cNvPr id="18" name="Straight Connector 17">
            <a:extLst>
              <a:ext uri="{FF2B5EF4-FFF2-40B4-BE49-F238E27FC236}">
                <a16:creationId xmlns:a16="http://schemas.microsoft.com/office/drawing/2014/main" id="{E526E268-AD67-6252-98A0-5FE08ED2CC20}"/>
              </a:ext>
            </a:extLst>
          </p:cNvPr>
          <p:cNvCxnSpPr>
            <a:cxnSpLocks/>
          </p:cNvCxnSpPr>
          <p:nvPr/>
        </p:nvCxnSpPr>
        <p:spPr>
          <a:xfrm>
            <a:off x="3886200" y="9275886"/>
            <a:ext cx="0" cy="6018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0730222"/>
      </p:ext>
    </p:extLst>
  </p:cSld>
  <p:clrMapOvr>
    <a:masterClrMapping/>
  </p:clrMapOvr>
</p:sld>
</file>

<file path=ppt/theme/theme1.xml><?xml version="1.0" encoding="utf-8"?>
<a:theme xmlns:a="http://schemas.openxmlformats.org/drawingml/2006/main" name="MicroResearch_Poster_Theme">
  <a:themeElements>
    <a:clrScheme name="MicroResearch">
      <a:dk1>
        <a:srgbClr val="000000"/>
      </a:dk1>
      <a:lt1>
        <a:srgbClr val="FFFFFF"/>
      </a:lt1>
      <a:dk2>
        <a:srgbClr val="387763"/>
      </a:dk2>
      <a:lt2>
        <a:srgbClr val="FFFFFF"/>
      </a:lt2>
      <a:accent1>
        <a:srgbClr val="387763"/>
      </a:accent1>
      <a:accent2>
        <a:srgbClr val="A8C358"/>
      </a:accent2>
      <a:accent3>
        <a:srgbClr val="59A3AF"/>
      </a:accent3>
      <a:accent4>
        <a:srgbClr val="FFFFFF"/>
      </a:accent4>
      <a:accent5>
        <a:srgbClr val="377762"/>
      </a:accent5>
      <a:accent6>
        <a:srgbClr val="A7C457"/>
      </a:accent6>
      <a:hlink>
        <a:srgbClr val="5AA3AE"/>
      </a:hlink>
      <a:folHlink>
        <a:srgbClr val="A7C45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croResearch_Poster_Template" id="{C00F235B-68BC-CA42-BB3B-33DB0480601A}" vid="{FCF2FE95-9EDE-5044-BB9A-888027AFCE0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0787D8537E36438C2EEF115F700C72" ma:contentTypeVersion="23" ma:contentTypeDescription="Create a new document." ma:contentTypeScope="" ma:versionID="0f183099d4e7d2c37b6062062713bc90">
  <xsd:schema xmlns:xsd="http://www.w3.org/2001/XMLSchema" xmlns:xs="http://www.w3.org/2001/XMLSchema" xmlns:p="http://schemas.microsoft.com/office/2006/metadata/properties" xmlns:ns2="b5a10b24-a6e7-4065-8268-4795790e8892" xmlns:ns3="4ba456a7-39c8-4506-85ff-4078223969e9" targetNamespace="http://schemas.microsoft.com/office/2006/metadata/properties" ma:root="true" ma:fieldsID="0bc02575fc17bf6c72b4b748578b2e1b" ns2:_="" ns3:_="">
    <xsd:import namespace="b5a10b24-a6e7-4065-8268-4795790e8892"/>
    <xsd:import namespace="4ba456a7-39c8-4506-85ff-4078223969e9"/>
    <xsd:element name="properties">
      <xsd:complexType>
        <xsd:sequence>
          <xsd:element name="documentManagement">
            <xsd:complexType>
              <xsd:all>
                <xsd:element ref="ns2:Facilitator" minOccurs="0"/>
                <xsd:element ref="ns2:Date" minOccurs="0"/>
                <xsd:element ref="ns2:DocType" minOccurs="0"/>
                <xsd:element ref="ns2:Comments" minOccurs="0"/>
                <xsd:element ref="ns2:Course" minOccurs="0"/>
                <xsd:element ref="ns2:_dlc_DocId" minOccurs="0"/>
                <xsd:element ref="ns2:_dlc_DocIdUrl" minOccurs="0"/>
                <xsd:element ref="ns2:_dlc_DocIdPersistId" minOccurs="0"/>
                <xsd:element ref="ns2:SharedWithUsers" minOccurs="0"/>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a10b24-a6e7-4065-8268-4795790e8892" elementFormDefault="qualified">
    <xsd:import namespace="http://schemas.microsoft.com/office/2006/documentManagement/types"/>
    <xsd:import namespace="http://schemas.microsoft.com/office/infopath/2007/PartnerControls"/>
    <xsd:element name="Facilitator" ma:index="1" nillable="true" ma:displayName="Facilitator" ma:internalName="Facilitator" ma:readOnly="false">
      <xsd:simpleType>
        <xsd:restriction base="dms:Text">
          <xsd:maxLength value="255"/>
        </xsd:restriction>
      </xsd:simpleType>
    </xsd:element>
    <xsd:element name="Date" ma:index="2" nillable="true" ma:displayName="Date" ma:format="DateOnly" ma:internalName="Date" ma:readOnly="false">
      <xsd:simpleType>
        <xsd:restriction base="dms:DateTime"/>
      </xsd:simpleType>
    </xsd:element>
    <xsd:element name="DocType" ma:index="3" nillable="true" ma:displayName="Doc Type" ma:format="Dropdown" ma:internalName="DocType" ma:readOnly="false">
      <xsd:simpleType>
        <xsd:restriction base="dms:Choice">
          <xsd:enumeration value="Agenda"/>
          <xsd:enumeration value="Poster"/>
          <xsd:enumeration value="Monitor Ad"/>
          <xsd:enumeration value="Pre-Readings"/>
          <xsd:enumeration value="Brochure"/>
          <xsd:enumeration value="Course Materials"/>
          <xsd:enumeration value="Presentation"/>
          <xsd:enumeration value="Manual"/>
          <xsd:enumeration value="Template"/>
          <xsd:enumeration value="List"/>
          <xsd:enumeration value="Evaluation"/>
          <xsd:enumeration value="Certificates"/>
        </xsd:restriction>
      </xsd:simpleType>
    </xsd:element>
    <xsd:element name="Comments" ma:index="4" nillable="true" ma:displayName="Comments" ma:internalName="Comments" ma:readOnly="false">
      <xsd:simpleType>
        <xsd:restriction base="dms:Note">
          <xsd:maxLength value="255"/>
        </xsd:restriction>
      </xsd:simpleType>
    </xsd:element>
    <xsd:element name="Course" ma:index="5" nillable="true" ma:displayName="Course" ma:hidden="true" ma:internalName="Course" ma:readOnly="false">
      <xsd:simpleType>
        <xsd:restriction base="dms:Text">
          <xsd:maxLength value="255"/>
        </xsd:restriction>
      </xsd:simpleType>
    </xsd:element>
    <xsd:element name="_dlc_DocId" ma:index="8" nillable="true" ma:displayName="Document ID Value" ma:description="The value of the document ID assigned to this item." ma:internalName="_dlc_DocId" ma:readOnly="false">
      <xsd:simpleType>
        <xsd:restriction base="dms:Text"/>
      </xsd:simpleType>
    </xsd:element>
    <xsd:element name="_dlc_DocIdUrl" ma:index="9" nillable="true" ma:displayName="Document ID" ma:description="Permanent link to this document." ma:format="Hyperlink"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false">
      <xsd:simpleType>
        <xsd:restriction base="dms:Boolean"/>
      </xsd:simpleType>
    </xsd:element>
    <xsd:element name="SharedWithUsers" ma:index="16" nillable="true" ma:displayName="Shared With" ma:list="UserInfo" ma:SearchPeopleOnly="false" ma:internalName="SharedWithUsers"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be3677b-87c5-40e8-ac02-d012efc35c19"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a456a7-39c8-4506-85ff-4078223969e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0d3747f3-2557-4b82-ae85-de8611514337}" ma:internalName="TaxCatchAll" ma:showField="CatchAllData" ma:web="4ba456a7-39c8-4506-85ff-4078223969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PersistId xmlns="b5a10b24-a6e7-4065-8268-4795790e8892" xsi:nil="true"/>
    <Comments xmlns="b5a10b24-a6e7-4065-8268-4795790e8892" xsi:nil="true"/>
    <_dlc_DocIdUrl xmlns="b5a10b24-a6e7-4065-8268-4795790e8892">
      <Url xsi:nil="true"/>
      <Description xsi:nil="true"/>
    </_dlc_DocIdUrl>
    <Facilitator xmlns="b5a10b24-a6e7-4065-8268-4795790e8892" xsi:nil="true"/>
    <_dlc_DocId xmlns="b5a10b24-a6e7-4065-8268-4795790e8892" xsi:nil="true"/>
    <TaxCatchAll xmlns="4ba456a7-39c8-4506-85ff-4078223969e9" xsi:nil="true"/>
    <Date xmlns="b5a10b24-a6e7-4065-8268-4795790e8892" xsi:nil="true"/>
    <DocType xmlns="b5a10b24-a6e7-4065-8268-4795790e8892" xsi:nil="true"/>
    <Course xmlns="b5a10b24-a6e7-4065-8268-4795790e8892" xsi:nil="true"/>
    <SharedWithUsers xmlns="b5a10b24-a6e7-4065-8268-4795790e8892">
      <UserInfo>
        <DisplayName/>
        <AccountId xsi:nil="true"/>
        <AccountType/>
      </UserInfo>
    </SharedWithUsers>
    <lcf76f155ced4ddcb4097134ff3c332f xmlns="b5a10b24-a6e7-4065-8268-4795790e889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869789-6A2E-4E37-9C6F-FD0FF49441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a10b24-a6e7-4065-8268-4795790e8892"/>
    <ds:schemaRef ds:uri="4ba456a7-39c8-4506-85ff-4078223969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D491C12-03B9-4194-95B2-492A64C11582}">
  <ds:schemaRefs>
    <ds:schemaRef ds:uri="http://schemas.microsoft.com/office/2006/metadata/properties"/>
    <ds:schemaRef ds:uri="http://schemas.microsoft.com/office/infopath/2007/PartnerControls"/>
    <ds:schemaRef ds:uri="b5a10b24-a6e7-4065-8268-4795790e8892"/>
    <ds:schemaRef ds:uri="4ba456a7-39c8-4506-85ff-4078223969e9"/>
  </ds:schemaRefs>
</ds:datastoreItem>
</file>

<file path=customXml/itemProps3.xml><?xml version="1.0" encoding="utf-8"?>
<ds:datastoreItem xmlns:ds="http://schemas.openxmlformats.org/officeDocument/2006/customXml" ds:itemID="{63D9D1CA-4E80-464C-AE91-5D84F18F6A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MicroResearch_Poster_Template</Template>
  <TotalTime>127</TotalTime>
  <Words>210</Words>
  <Application>Microsoft Office PowerPoint</Application>
  <PresentationFormat>Custom</PresentationFormat>
  <Paragraphs>16</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MicroResearch_Poster_Theme</vt:lpstr>
      <vt:lpstr>MicroResearch Workshops Faculty Development</vt:lpstr>
    </vt:vector>
  </TitlesOfParts>
  <Company>NSHA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Involved in MicroResearch!</dc:title>
  <dc:creator>Hunter, Kelly</dc:creator>
  <cp:lastModifiedBy>MacLean, Cathy</cp:lastModifiedBy>
  <cp:revision>46</cp:revision>
  <cp:lastPrinted>2024-04-24T14:14:31Z</cp:lastPrinted>
  <dcterms:created xsi:type="dcterms:W3CDTF">2024-05-13T13:49:40Z</dcterms:created>
  <dcterms:modified xsi:type="dcterms:W3CDTF">2026-07-15T17:18:33Z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0x010100220787D8537E36438C2EEF115F700C72</vt:lpwstr>
  </property>
  <property fmtid="{D5CDD505-2E9C-101B-9397-08002B2CF9AE}" pid="3" name="MediaServiceImageTags">
    <vt:lpwstr/>
  </property>
</Properties>
</file>